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30279975" cy="4280535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46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4058" algn="l" defTabSz="46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8116" algn="l" defTabSz="46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2174" algn="l" defTabSz="46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6232" algn="l" defTabSz="46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20290" algn="l" defTabSz="46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84348" algn="l" defTabSz="46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8406" algn="l" defTabSz="46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12464" algn="l" defTabSz="464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7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2" d="100"/>
          <a:sy n="12" d="100"/>
        </p:scale>
        <p:origin x="2328" y="84"/>
      </p:cViewPr>
      <p:guideLst>
        <p:guide orient="horz" pos="395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9" cy="71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C177-7643-4E3C-A3FB-1D8B74953569}" type="datetimeFigureOut">
              <a:rPr lang="en-AU" smtClean="0"/>
              <a:t>26/04/2019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E088C-FA3C-4197-BBE1-C0D8F9733D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00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81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53907" algn="l" defTabSz="350781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507815" algn="l" defTabSz="350781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261721" algn="l" defTabSz="350781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7015629" algn="l" defTabSz="350781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769536" algn="l" defTabSz="350781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10523443" algn="l" defTabSz="350781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12277351" algn="l" defTabSz="350781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14031257" algn="l" defTabSz="350781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1324" y="40285256"/>
            <a:ext cx="28786499" cy="1800067"/>
          </a:xfrm>
          <a:prstGeom prst="rect">
            <a:avLst/>
          </a:prstGeom>
          <a:solidFill>
            <a:srgbClr val="019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2" tIns="46406" rIns="92812" bIns="4640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46737" y="720027"/>
            <a:ext cx="28786499" cy="4320160"/>
          </a:xfrm>
          <a:prstGeom prst="rect">
            <a:avLst/>
          </a:prstGeom>
          <a:solidFill>
            <a:srgbClr val="019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2" tIns="46406" rIns="92812" bIns="46406" rtlCol="0" anchor="ctr"/>
          <a:lstStyle/>
          <a:p>
            <a:pPr algn="ctr"/>
            <a:endParaRPr lang="en-US"/>
          </a:p>
        </p:txBody>
      </p:sp>
      <p:pic>
        <p:nvPicPr>
          <p:cNvPr id="9" name="Picture 4" descr="C:\Users\Begonya\Desktop\FIJI\01 Bernhard\03 PUF\05 Guidelines poster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729" y="38161438"/>
            <a:ext cx="8410433" cy="19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67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F591-7556-4DB2-91C8-B44AEB6A39A2}" type="datetimeFigureOut">
              <a:rPr lang="en-AU" smtClean="0"/>
              <a:t>26/04/2019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F11-E980-4AA6-ACD6-65F4C884E1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05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9109" y="2278989"/>
            <a:ext cx="6529120" cy="362755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750" y="2278989"/>
            <a:ext cx="19208859" cy="362755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F591-7556-4DB2-91C8-B44AEB6A39A2}" type="datetimeFigureOut">
              <a:rPr lang="en-AU" smtClean="0"/>
              <a:t>26/04/2019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F11-E980-4AA6-ACD6-65F4C884E1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680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F591-7556-4DB2-91C8-B44AEB6A39A2}" type="datetimeFigureOut">
              <a:rPr lang="en-AU" smtClean="0"/>
              <a:t>26/04/2019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F11-E980-4AA6-ACD6-65F4C884E1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872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979" y="10671625"/>
            <a:ext cx="26116478" cy="17805833"/>
          </a:xfrm>
        </p:spPr>
        <p:txBody>
          <a:bodyPr anchor="b"/>
          <a:lstStyle>
            <a:lvl1pPr>
              <a:defRPr sz="1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979" y="28645908"/>
            <a:ext cx="26116478" cy="9363667"/>
          </a:xfrm>
        </p:spPr>
        <p:txBody>
          <a:bodyPr/>
          <a:lstStyle>
            <a:lvl1pPr marL="0" indent="0">
              <a:buNone/>
              <a:defRPr sz="7800">
                <a:solidFill>
                  <a:schemeClr val="tx1"/>
                </a:solidFill>
              </a:defRPr>
            </a:lvl1pPr>
            <a:lvl2pPr marL="148169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2pPr>
            <a:lvl3pPr marL="296338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3pPr>
            <a:lvl4pPr marL="444507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4pPr>
            <a:lvl5pPr marL="5926764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5pPr>
            <a:lvl6pPr marL="7408454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6pPr>
            <a:lvl7pPr marL="8890144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7pPr>
            <a:lvl8pPr marL="10371835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8pPr>
            <a:lvl9pPr marL="1185352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F591-7556-4DB2-91C8-B44AEB6A39A2}" type="datetimeFigureOut">
              <a:rPr lang="en-AU" smtClean="0"/>
              <a:t>26/04/2019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F11-E980-4AA6-ACD6-65F4C884E1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537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748" y="11394942"/>
            <a:ext cx="12868989" cy="2715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9238" y="11394942"/>
            <a:ext cx="12868989" cy="2715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F591-7556-4DB2-91C8-B44AEB6A39A2}" type="datetimeFigureOut">
              <a:rPr lang="en-AU" smtClean="0"/>
              <a:t>26/04/2019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F11-E980-4AA6-ACD6-65F4C884E1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450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278997"/>
            <a:ext cx="26116478" cy="8273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696" y="10493259"/>
            <a:ext cx="12809847" cy="5142584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1691" indent="0">
              <a:buNone/>
              <a:defRPr sz="6500" b="1"/>
            </a:lvl2pPr>
            <a:lvl3pPr marL="2963382" indent="0">
              <a:buNone/>
              <a:defRPr sz="5800" b="1"/>
            </a:lvl3pPr>
            <a:lvl4pPr marL="4445073" indent="0">
              <a:buNone/>
              <a:defRPr sz="5200" b="1"/>
            </a:lvl4pPr>
            <a:lvl5pPr marL="5926764" indent="0">
              <a:buNone/>
              <a:defRPr sz="5200" b="1"/>
            </a:lvl5pPr>
            <a:lvl6pPr marL="7408454" indent="0">
              <a:buNone/>
              <a:defRPr sz="5200" b="1"/>
            </a:lvl6pPr>
            <a:lvl7pPr marL="8890144" indent="0">
              <a:buNone/>
              <a:defRPr sz="5200" b="1"/>
            </a:lvl7pPr>
            <a:lvl8pPr marL="10371835" indent="0">
              <a:buNone/>
              <a:defRPr sz="5200" b="1"/>
            </a:lvl8pPr>
            <a:lvl9pPr marL="11853526" indent="0">
              <a:buNone/>
              <a:defRPr sz="5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696" y="15635844"/>
            <a:ext cx="12809847" cy="229979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9239" y="10493259"/>
            <a:ext cx="12872934" cy="5142584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1691" indent="0">
              <a:buNone/>
              <a:defRPr sz="6500" b="1"/>
            </a:lvl2pPr>
            <a:lvl3pPr marL="2963382" indent="0">
              <a:buNone/>
              <a:defRPr sz="5800" b="1"/>
            </a:lvl3pPr>
            <a:lvl4pPr marL="4445073" indent="0">
              <a:buNone/>
              <a:defRPr sz="5200" b="1"/>
            </a:lvl4pPr>
            <a:lvl5pPr marL="5926764" indent="0">
              <a:buNone/>
              <a:defRPr sz="5200" b="1"/>
            </a:lvl5pPr>
            <a:lvl6pPr marL="7408454" indent="0">
              <a:buNone/>
              <a:defRPr sz="5200" b="1"/>
            </a:lvl6pPr>
            <a:lvl7pPr marL="8890144" indent="0">
              <a:buNone/>
              <a:defRPr sz="5200" b="1"/>
            </a:lvl7pPr>
            <a:lvl8pPr marL="10371835" indent="0">
              <a:buNone/>
              <a:defRPr sz="5200" b="1"/>
            </a:lvl8pPr>
            <a:lvl9pPr marL="11853526" indent="0">
              <a:buNone/>
              <a:defRPr sz="5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9239" y="15635844"/>
            <a:ext cx="12872934" cy="229979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F591-7556-4DB2-91C8-B44AEB6A39A2}" type="datetimeFigureOut">
              <a:rPr lang="en-AU" smtClean="0"/>
              <a:t>26/04/2019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F11-E980-4AA6-ACD6-65F4C884E1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04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F591-7556-4DB2-91C8-B44AEB6A39A2}" type="datetimeFigureOut">
              <a:rPr lang="en-AU" smtClean="0"/>
              <a:t>26/04/2019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F11-E980-4AA6-ACD6-65F4C884E1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77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F591-7556-4DB2-91C8-B44AEB6A39A2}" type="datetimeFigureOut">
              <a:rPr lang="en-AU" smtClean="0"/>
              <a:t>26/04/2019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F11-E980-4AA6-ACD6-65F4C884E1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31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3" y="2853690"/>
            <a:ext cx="9766080" cy="9987915"/>
          </a:xfrm>
        </p:spPr>
        <p:txBody>
          <a:bodyPr anchor="b"/>
          <a:lstStyle>
            <a:lvl1pPr>
              <a:defRPr sz="10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933" y="6163188"/>
            <a:ext cx="15329238" cy="30419543"/>
          </a:xfrm>
        </p:spPr>
        <p:txBody>
          <a:bodyPr/>
          <a:lstStyle>
            <a:lvl1pPr>
              <a:defRPr sz="10400"/>
            </a:lvl1pPr>
            <a:lvl2pPr>
              <a:defRPr sz="91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3" y="12841605"/>
            <a:ext cx="9766080" cy="23790662"/>
          </a:xfrm>
        </p:spPr>
        <p:txBody>
          <a:bodyPr/>
          <a:lstStyle>
            <a:lvl1pPr marL="0" indent="0">
              <a:buNone/>
              <a:defRPr sz="5200"/>
            </a:lvl1pPr>
            <a:lvl2pPr marL="1481691" indent="0">
              <a:buNone/>
              <a:defRPr sz="4500"/>
            </a:lvl2pPr>
            <a:lvl3pPr marL="2963382" indent="0">
              <a:buNone/>
              <a:defRPr sz="3900"/>
            </a:lvl3pPr>
            <a:lvl4pPr marL="4445073" indent="0">
              <a:buNone/>
              <a:defRPr sz="3200"/>
            </a:lvl4pPr>
            <a:lvl5pPr marL="5926764" indent="0">
              <a:buNone/>
              <a:defRPr sz="3200"/>
            </a:lvl5pPr>
            <a:lvl6pPr marL="7408454" indent="0">
              <a:buNone/>
              <a:defRPr sz="3200"/>
            </a:lvl6pPr>
            <a:lvl7pPr marL="8890144" indent="0">
              <a:buNone/>
              <a:defRPr sz="3200"/>
            </a:lvl7pPr>
            <a:lvl8pPr marL="10371835" indent="0">
              <a:buNone/>
              <a:defRPr sz="3200"/>
            </a:lvl8pPr>
            <a:lvl9pPr marL="11853526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F591-7556-4DB2-91C8-B44AEB6A39A2}" type="datetimeFigureOut">
              <a:rPr lang="en-AU" smtClean="0"/>
              <a:t>26/04/2019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F11-E980-4AA6-ACD6-65F4C884E1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837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3" y="2853690"/>
            <a:ext cx="9766080" cy="9987915"/>
          </a:xfrm>
        </p:spPr>
        <p:txBody>
          <a:bodyPr anchor="b"/>
          <a:lstStyle>
            <a:lvl1pPr>
              <a:defRPr sz="10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2933" y="6163188"/>
            <a:ext cx="15329238" cy="30419543"/>
          </a:xfrm>
        </p:spPr>
        <p:txBody>
          <a:bodyPr anchor="t"/>
          <a:lstStyle>
            <a:lvl1pPr marL="0" indent="0">
              <a:buNone/>
              <a:defRPr sz="10400"/>
            </a:lvl1pPr>
            <a:lvl2pPr marL="1481691" indent="0">
              <a:buNone/>
              <a:defRPr sz="9100"/>
            </a:lvl2pPr>
            <a:lvl3pPr marL="2963382" indent="0">
              <a:buNone/>
              <a:defRPr sz="7800"/>
            </a:lvl3pPr>
            <a:lvl4pPr marL="4445073" indent="0">
              <a:buNone/>
              <a:defRPr sz="6500"/>
            </a:lvl4pPr>
            <a:lvl5pPr marL="5926764" indent="0">
              <a:buNone/>
              <a:defRPr sz="6500"/>
            </a:lvl5pPr>
            <a:lvl6pPr marL="7408454" indent="0">
              <a:buNone/>
              <a:defRPr sz="6500"/>
            </a:lvl6pPr>
            <a:lvl7pPr marL="8890144" indent="0">
              <a:buNone/>
              <a:defRPr sz="6500"/>
            </a:lvl7pPr>
            <a:lvl8pPr marL="10371835" indent="0">
              <a:buNone/>
              <a:defRPr sz="6500"/>
            </a:lvl8pPr>
            <a:lvl9pPr marL="11853526" indent="0">
              <a:buNone/>
              <a:defRPr sz="6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3" y="12841605"/>
            <a:ext cx="9766080" cy="23790662"/>
          </a:xfrm>
        </p:spPr>
        <p:txBody>
          <a:bodyPr/>
          <a:lstStyle>
            <a:lvl1pPr marL="0" indent="0">
              <a:buNone/>
              <a:defRPr sz="5200"/>
            </a:lvl1pPr>
            <a:lvl2pPr marL="1481691" indent="0">
              <a:buNone/>
              <a:defRPr sz="4500"/>
            </a:lvl2pPr>
            <a:lvl3pPr marL="2963382" indent="0">
              <a:buNone/>
              <a:defRPr sz="3900"/>
            </a:lvl3pPr>
            <a:lvl4pPr marL="4445073" indent="0">
              <a:buNone/>
              <a:defRPr sz="3200"/>
            </a:lvl4pPr>
            <a:lvl5pPr marL="5926764" indent="0">
              <a:buNone/>
              <a:defRPr sz="3200"/>
            </a:lvl5pPr>
            <a:lvl6pPr marL="7408454" indent="0">
              <a:buNone/>
              <a:defRPr sz="3200"/>
            </a:lvl6pPr>
            <a:lvl7pPr marL="8890144" indent="0">
              <a:buNone/>
              <a:defRPr sz="3200"/>
            </a:lvl7pPr>
            <a:lvl8pPr marL="10371835" indent="0">
              <a:buNone/>
              <a:defRPr sz="3200"/>
            </a:lvl8pPr>
            <a:lvl9pPr marL="11853526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F591-7556-4DB2-91C8-B44AEB6A39A2}" type="datetimeFigureOut">
              <a:rPr lang="en-AU" smtClean="0"/>
              <a:t>26/04/2019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F11-E980-4AA6-ACD6-65F4C884E1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656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749" y="2278997"/>
            <a:ext cx="26116478" cy="8273723"/>
          </a:xfrm>
          <a:prstGeom prst="rect">
            <a:avLst/>
          </a:prstGeom>
        </p:spPr>
        <p:txBody>
          <a:bodyPr vert="horz" lIns="92812" tIns="46406" rIns="92812" bIns="4640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749" y="11394942"/>
            <a:ext cx="26116478" cy="27159601"/>
          </a:xfrm>
          <a:prstGeom prst="rect">
            <a:avLst/>
          </a:prstGeom>
        </p:spPr>
        <p:txBody>
          <a:bodyPr vert="horz" lIns="92812" tIns="46406" rIns="92812" bIns="4640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748" y="39674227"/>
            <a:ext cx="6812994" cy="2278988"/>
          </a:xfrm>
          <a:prstGeom prst="rect">
            <a:avLst/>
          </a:prstGeom>
        </p:spPr>
        <p:txBody>
          <a:bodyPr vert="horz" lIns="92812" tIns="46406" rIns="92812" bIns="4640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4F591-7556-4DB2-91C8-B44AEB6A39A2}" type="datetimeFigureOut">
              <a:rPr lang="en-AU" smtClean="0"/>
              <a:t>26/04/2019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30243" y="39674227"/>
            <a:ext cx="10219491" cy="2278988"/>
          </a:xfrm>
          <a:prstGeom prst="rect">
            <a:avLst/>
          </a:prstGeom>
        </p:spPr>
        <p:txBody>
          <a:bodyPr vert="horz" lIns="92812" tIns="46406" rIns="92812" bIns="4640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5234" y="39674227"/>
            <a:ext cx="6812994" cy="2278988"/>
          </a:xfrm>
          <a:prstGeom prst="rect">
            <a:avLst/>
          </a:prstGeom>
        </p:spPr>
        <p:txBody>
          <a:bodyPr vert="horz" lIns="92812" tIns="46406" rIns="92812" bIns="4640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9F11-E980-4AA6-ACD6-65F4C884E1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880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63382" rtl="0" eaLnBrk="1" latinLnBrk="0" hangingPunct="1">
        <a:lnSpc>
          <a:spcPct val="90000"/>
        </a:lnSpc>
        <a:spcBef>
          <a:spcPct val="0"/>
        </a:spcBef>
        <a:buNone/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0845" indent="-740845" algn="l" defTabSz="2963382" rtl="0" eaLnBrk="1" latinLnBrk="0" hangingPunct="1">
        <a:lnSpc>
          <a:spcPct val="90000"/>
        </a:lnSpc>
        <a:spcBef>
          <a:spcPts val="3241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222536" indent="-740845" algn="l" defTabSz="2963382" rtl="0" eaLnBrk="1" latinLnBrk="0" hangingPunct="1">
        <a:lnSpc>
          <a:spcPct val="90000"/>
        </a:lnSpc>
        <a:spcBef>
          <a:spcPts val="162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704227" indent="-740845" algn="l" defTabSz="2963382" rtl="0" eaLnBrk="1" latinLnBrk="0" hangingPunct="1">
        <a:lnSpc>
          <a:spcPct val="90000"/>
        </a:lnSpc>
        <a:spcBef>
          <a:spcPts val="162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5185918" indent="-740845" algn="l" defTabSz="2963382" rtl="0" eaLnBrk="1" latinLnBrk="0" hangingPunct="1">
        <a:lnSpc>
          <a:spcPct val="90000"/>
        </a:lnSpc>
        <a:spcBef>
          <a:spcPts val="162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6667608" indent="-740845" algn="l" defTabSz="2963382" rtl="0" eaLnBrk="1" latinLnBrk="0" hangingPunct="1">
        <a:lnSpc>
          <a:spcPct val="90000"/>
        </a:lnSpc>
        <a:spcBef>
          <a:spcPts val="162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8149299" indent="-740845" algn="l" defTabSz="2963382" rtl="0" eaLnBrk="1" latinLnBrk="0" hangingPunct="1">
        <a:lnSpc>
          <a:spcPct val="90000"/>
        </a:lnSpc>
        <a:spcBef>
          <a:spcPts val="162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9630990" indent="-740845" algn="l" defTabSz="2963382" rtl="0" eaLnBrk="1" latinLnBrk="0" hangingPunct="1">
        <a:lnSpc>
          <a:spcPct val="90000"/>
        </a:lnSpc>
        <a:spcBef>
          <a:spcPts val="162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1112681" indent="-740845" algn="l" defTabSz="2963382" rtl="0" eaLnBrk="1" latinLnBrk="0" hangingPunct="1">
        <a:lnSpc>
          <a:spcPct val="90000"/>
        </a:lnSpc>
        <a:spcBef>
          <a:spcPts val="162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2594372" indent="-740845" algn="l" defTabSz="2963382" rtl="0" eaLnBrk="1" latinLnBrk="0" hangingPunct="1">
        <a:lnSpc>
          <a:spcPct val="90000"/>
        </a:lnSpc>
        <a:spcBef>
          <a:spcPts val="162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6338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1691" algn="l" defTabSz="296338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63382" algn="l" defTabSz="296338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45073" algn="l" defTabSz="296338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26764" algn="l" defTabSz="296338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08454" algn="l" defTabSz="296338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90144" algn="l" defTabSz="296338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71835" algn="l" defTabSz="296338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53526" algn="l" defTabSz="296338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F6435D6-6D1B-4006-A5DF-F54412115E3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33506" y="6475642"/>
            <a:ext cx="9290973" cy="609420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AU" sz="3000" dirty="0">
                <a:latin typeface="HelveticaNeueLT Com 47 LtCn"/>
              </a:rPr>
              <a:t>Lorem ipsum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consectetuer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sed diam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r>
              <a:rPr lang="en-AU" sz="3000" dirty="0">
                <a:latin typeface="HelveticaNeueLT Com 47 LtCn"/>
              </a:rPr>
              <a:t> dolore magna </a:t>
            </a:r>
            <a:r>
              <a:rPr lang="en-AU" sz="3000" dirty="0" err="1">
                <a:latin typeface="HelveticaNeueLT Com 47 LtCn"/>
              </a:rPr>
              <a:t>aliquam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volutpat</a:t>
            </a:r>
            <a:r>
              <a:rPr lang="en-AU" sz="3000" dirty="0">
                <a:latin typeface="HelveticaNeueLT Com 47 LtCn"/>
              </a:rPr>
              <a:t>. Ut </a:t>
            </a:r>
            <a:r>
              <a:rPr lang="en-AU" sz="3000" dirty="0" err="1">
                <a:latin typeface="HelveticaNeueLT Com 47 LtCn"/>
              </a:rPr>
              <a:t>wisi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enim</a:t>
            </a:r>
            <a:r>
              <a:rPr lang="en-AU" sz="3000" dirty="0">
                <a:latin typeface="HelveticaNeueLT Com 47 LtCn"/>
              </a:rPr>
              <a:t> ad minim </a:t>
            </a:r>
            <a:r>
              <a:rPr lang="en-AU" sz="3000" dirty="0" err="1">
                <a:latin typeface="HelveticaNeueLT Com 47 LtCn"/>
              </a:rPr>
              <a:t>veniam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quis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nostrud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exerci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tation</a:t>
            </a:r>
            <a:r>
              <a:rPr lang="en-AU" sz="3000" dirty="0">
                <a:latin typeface="HelveticaNeueLT Com 47 LtCn"/>
              </a:rPr>
              <a:t> Lorem ipsum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consectetuer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sed diam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r>
              <a:rPr lang="en-AU" sz="3000" dirty="0">
                <a:latin typeface="HelveticaNeueLT Com 47 LtCn"/>
              </a:rPr>
              <a:t> dolore magna </a:t>
            </a:r>
            <a:r>
              <a:rPr lang="en-AU" sz="3000" dirty="0" err="1">
                <a:latin typeface="HelveticaNeueLT Com 47 LtCn"/>
              </a:rPr>
              <a:t>aliquam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volutpat</a:t>
            </a:r>
            <a:r>
              <a:rPr lang="en-AU" sz="3000" dirty="0">
                <a:latin typeface="HelveticaNeueLT Com 47 LtCn"/>
              </a:rPr>
              <a:t>. Ut </a:t>
            </a:r>
            <a:r>
              <a:rPr lang="en-AU" sz="3000" dirty="0" err="1">
                <a:latin typeface="HelveticaNeueLT Com 47 LtCn"/>
              </a:rPr>
              <a:t>wisi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enim</a:t>
            </a:r>
            <a:r>
              <a:rPr lang="en-AU" sz="3000" dirty="0">
                <a:latin typeface="HelveticaNeueLT Com 47 LtCn"/>
              </a:rPr>
              <a:t> ad minim </a:t>
            </a:r>
            <a:r>
              <a:rPr lang="en-AU" sz="3000" dirty="0" err="1">
                <a:latin typeface="HelveticaNeueLT Com 47 LtCn"/>
              </a:rPr>
              <a:t>veniam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quis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nostrud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exerci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tation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ullamcorper</a:t>
            </a:r>
            <a:r>
              <a:rPr lang="en-AU" sz="3000" dirty="0">
                <a:latin typeface="HelveticaNeueLT Com 47 LtCn"/>
              </a:rPr>
              <a:t> sus-</a:t>
            </a:r>
            <a:r>
              <a:rPr lang="en-AU" sz="3000" dirty="0" err="1">
                <a:latin typeface="HelveticaNeueLT Com 47 LtCn"/>
              </a:rPr>
              <a:t>cipit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lobortis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nisl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aliquip</a:t>
            </a:r>
            <a:r>
              <a:rPr lang="en-AU" sz="3000" dirty="0">
                <a:latin typeface="HelveticaNeueLT Com 47 LtCn"/>
              </a:rPr>
              <a:t> ex </a:t>
            </a:r>
            <a:r>
              <a:rPr lang="en-AU" sz="3000" dirty="0" err="1">
                <a:latin typeface="HelveticaNeueLT Com 47 LtCn"/>
              </a:rPr>
              <a:t>ea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commodo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consequat</a:t>
            </a:r>
            <a:r>
              <a:rPr lang="en-AU" sz="3000" dirty="0">
                <a:latin typeface="HelveticaNeueLT Com 47 LtCn"/>
              </a:rPr>
              <a:t>. Duis </a:t>
            </a:r>
            <a:r>
              <a:rPr lang="en-AU" sz="3000" dirty="0" err="1">
                <a:latin typeface="HelveticaNeueLT Com 47 LtCn"/>
              </a:rPr>
              <a:t>autem</a:t>
            </a:r>
            <a:r>
              <a:rPr lang="en-AU" sz="3000" dirty="0">
                <a:latin typeface="HelveticaNeueLT Com 47 LtCn"/>
              </a:rPr>
              <a:t> vel </a:t>
            </a:r>
            <a:r>
              <a:rPr lang="en-AU" sz="3000" dirty="0" err="1">
                <a:latin typeface="HelveticaNeueLT Com 47 LtCn"/>
              </a:rPr>
              <a:t>eum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iriure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endParaRPr lang="en-AU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C79779-B28C-4F14-88E7-FFEF030EAF20}"/>
              </a:ext>
            </a:extLst>
          </p:cNvPr>
          <p:cNvSpPr/>
          <p:nvPr/>
        </p:nvSpPr>
        <p:spPr>
          <a:xfrm>
            <a:off x="10544258" y="6479102"/>
            <a:ext cx="9291600" cy="6094800"/>
          </a:xfrm>
          <a:prstGeom prst="rect">
            <a:avLst/>
          </a:prstGeom>
        </p:spPr>
        <p:txBody>
          <a:bodyPr wrap="square" lIns="92812" tIns="46406" rIns="92812" bIns="46406">
            <a:spAutoFit/>
          </a:bodyPr>
          <a:lstStyle/>
          <a:p>
            <a:pPr algn="just" defTabSz="2963382">
              <a:lnSpc>
                <a:spcPct val="120000"/>
              </a:lnSpc>
              <a:spcBef>
                <a:spcPts val="3241"/>
              </a:spcBef>
            </a:pPr>
            <a:r>
              <a:rPr lang="en-AU" sz="3000" dirty="0">
                <a:latin typeface="HelveticaNeueLT Com 47 LtCn"/>
              </a:rPr>
              <a:t>Lorem ipsum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consectetuer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sed diam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r>
              <a:rPr lang="en-AU" sz="3000" dirty="0">
                <a:latin typeface="HelveticaNeueLT Com 47 LtCn"/>
              </a:rPr>
              <a:t> dolore magna </a:t>
            </a:r>
            <a:r>
              <a:rPr lang="en-AU" sz="3000" dirty="0" err="1">
                <a:latin typeface="HelveticaNeueLT Com 47 LtCn"/>
              </a:rPr>
              <a:t>aliquam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volutpat</a:t>
            </a:r>
            <a:r>
              <a:rPr lang="en-AU" sz="3000" dirty="0">
                <a:latin typeface="HelveticaNeueLT Com 47 LtCn"/>
              </a:rPr>
              <a:t>. Ut </a:t>
            </a:r>
            <a:r>
              <a:rPr lang="en-AU" sz="3000" dirty="0" err="1">
                <a:latin typeface="HelveticaNeueLT Com 47 LtCn"/>
              </a:rPr>
              <a:t>wisi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enim</a:t>
            </a:r>
            <a:r>
              <a:rPr lang="en-AU" sz="3000" dirty="0">
                <a:latin typeface="HelveticaNeueLT Com 47 LtCn"/>
              </a:rPr>
              <a:t> ad minim </a:t>
            </a:r>
            <a:r>
              <a:rPr lang="en-AU" sz="3000" dirty="0" err="1">
                <a:latin typeface="HelveticaNeueLT Com 47 LtCn"/>
              </a:rPr>
              <a:t>veniam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quis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nostrud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exerci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tation</a:t>
            </a:r>
            <a:r>
              <a:rPr lang="en-AU" sz="3000" dirty="0">
                <a:latin typeface="HelveticaNeueLT Com 47 LtCn"/>
              </a:rPr>
              <a:t> Lorem ipsum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consectetuer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sed diam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r>
              <a:rPr lang="en-AU" sz="3000" dirty="0">
                <a:latin typeface="HelveticaNeueLT Com 47 LtCn"/>
              </a:rPr>
              <a:t> dolore magna </a:t>
            </a:r>
            <a:r>
              <a:rPr lang="en-AU" sz="3000" dirty="0" err="1">
                <a:latin typeface="HelveticaNeueLT Com 47 LtCn"/>
              </a:rPr>
              <a:t>aliquam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volutpat</a:t>
            </a:r>
            <a:r>
              <a:rPr lang="en-AU" sz="3000" dirty="0">
                <a:latin typeface="HelveticaNeueLT Com 47 LtCn"/>
              </a:rPr>
              <a:t>. Ut </a:t>
            </a:r>
            <a:r>
              <a:rPr lang="en-AU" sz="3000" dirty="0" err="1">
                <a:latin typeface="HelveticaNeueLT Com 47 LtCn"/>
              </a:rPr>
              <a:t>wisi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enim</a:t>
            </a:r>
            <a:r>
              <a:rPr lang="en-AU" sz="3000" dirty="0">
                <a:latin typeface="HelveticaNeueLT Com 47 LtCn"/>
              </a:rPr>
              <a:t> ad minim </a:t>
            </a:r>
            <a:r>
              <a:rPr lang="en-AU" sz="3000" dirty="0" err="1">
                <a:latin typeface="HelveticaNeueLT Com 47 LtCn"/>
              </a:rPr>
              <a:t>veniam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quis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nostrud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exerci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tation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ullamcorper</a:t>
            </a:r>
            <a:r>
              <a:rPr lang="en-AU" sz="3000" dirty="0">
                <a:latin typeface="HelveticaNeueLT Com 47 LtCn"/>
              </a:rPr>
              <a:t> sus-</a:t>
            </a:r>
            <a:r>
              <a:rPr lang="en-AU" sz="3000" dirty="0" err="1">
                <a:latin typeface="HelveticaNeueLT Com 47 LtCn"/>
              </a:rPr>
              <a:t>cipit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lobortis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nisl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aliquip</a:t>
            </a:r>
            <a:r>
              <a:rPr lang="en-AU" sz="3000" dirty="0">
                <a:latin typeface="HelveticaNeueLT Com 47 LtCn"/>
              </a:rPr>
              <a:t> ex </a:t>
            </a:r>
            <a:r>
              <a:rPr lang="en-AU" sz="3000" dirty="0" err="1">
                <a:latin typeface="HelveticaNeueLT Com 47 LtCn"/>
              </a:rPr>
              <a:t>ea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commodo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consequat</a:t>
            </a:r>
            <a:r>
              <a:rPr lang="en-AU" sz="3000" dirty="0">
                <a:latin typeface="HelveticaNeueLT Com 47 LtCn"/>
              </a:rPr>
              <a:t>. Duis </a:t>
            </a:r>
            <a:r>
              <a:rPr lang="en-AU" sz="3000" dirty="0" err="1">
                <a:latin typeface="HelveticaNeueLT Com 47 LtCn"/>
              </a:rPr>
              <a:t>autem</a:t>
            </a:r>
            <a:r>
              <a:rPr lang="en-AU" sz="3000" dirty="0">
                <a:latin typeface="HelveticaNeueLT Com 47 LtCn"/>
              </a:rPr>
              <a:t> vel </a:t>
            </a:r>
            <a:r>
              <a:rPr lang="en-AU" sz="3000" dirty="0" err="1">
                <a:latin typeface="HelveticaNeueLT Com 47 LtCn"/>
              </a:rPr>
              <a:t>eum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iriure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in </a:t>
            </a:r>
            <a:r>
              <a:rPr lang="en-AU" sz="3000" dirty="0" err="1">
                <a:latin typeface="HelveticaNeueLT Com 47 LtCn"/>
              </a:rPr>
              <a:t>hendrerit</a:t>
            </a:r>
            <a:endParaRPr lang="en-AU" sz="3000" dirty="0">
              <a:latin typeface="HelveticaNeueLT Com 47 LtC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4BD5DD-A4F4-443C-832D-8B00ACD45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57" y="12774252"/>
            <a:ext cx="19179074" cy="83520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D6AEB7-B9AF-4C90-A163-F6021EE97D2B}"/>
              </a:ext>
            </a:extLst>
          </p:cNvPr>
          <p:cNvSpPr/>
          <p:nvPr/>
        </p:nvSpPr>
        <p:spPr>
          <a:xfrm>
            <a:off x="20577300" y="6480241"/>
            <a:ext cx="8750712" cy="30762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2" tIns="46406" rIns="92812" bIns="46406" rtlCol="0" anchor="ctr"/>
          <a:lstStyle/>
          <a:p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A4E2B0-AA16-46EB-B7A9-C619D1A7BB65}"/>
              </a:ext>
            </a:extLst>
          </p:cNvPr>
          <p:cNvSpPr txBox="1"/>
          <p:nvPr/>
        </p:nvSpPr>
        <p:spPr>
          <a:xfrm>
            <a:off x="955050" y="40880320"/>
            <a:ext cx="1989244" cy="646355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dirty="0"/>
              <a:t>LOGO of Organization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0F8ECD-8674-4263-816F-2803647295F3}"/>
              </a:ext>
            </a:extLst>
          </p:cNvPr>
          <p:cNvSpPr txBox="1"/>
          <p:nvPr/>
        </p:nvSpPr>
        <p:spPr>
          <a:xfrm>
            <a:off x="20655984" y="40649480"/>
            <a:ext cx="3422335" cy="461682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2400" dirty="0">
                <a:latin typeface="HelveticaNeueLT Com 47 LtCn"/>
              </a:rPr>
              <a:t>Contact Details / author(s)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E7B3B0-35E9-47E6-8EA3-0B1869F1F595}"/>
              </a:ext>
            </a:extLst>
          </p:cNvPr>
          <p:cNvSpPr txBox="1"/>
          <p:nvPr/>
        </p:nvSpPr>
        <p:spPr>
          <a:xfrm>
            <a:off x="33122372" y="14349662"/>
            <a:ext cx="23148881" cy="1663379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10000" b="1" dirty="0">
                <a:latin typeface="quicksand"/>
              </a:rPr>
              <a:t>Poster dimensions 84.1cm x 118.9cm (A0)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096AA2-BE9E-4E79-9A23-A691426FBB71}"/>
              </a:ext>
            </a:extLst>
          </p:cNvPr>
          <p:cNvSpPr txBox="1"/>
          <p:nvPr/>
        </p:nvSpPr>
        <p:spPr>
          <a:xfrm>
            <a:off x="32903641" y="20635064"/>
            <a:ext cx="23148881" cy="12651002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10200" b="1" dirty="0">
                <a:latin typeface="quicksand"/>
              </a:rPr>
              <a:t>FONT STYLE AND SIZE</a:t>
            </a:r>
          </a:p>
          <a:p>
            <a:r>
              <a:rPr lang="en-AU" sz="10200" b="1" dirty="0">
                <a:latin typeface="quicksand"/>
              </a:rPr>
              <a:t>Title: </a:t>
            </a:r>
            <a:r>
              <a:rPr lang="en-AU" sz="10200" dirty="0">
                <a:latin typeface="quicksand"/>
              </a:rPr>
              <a:t>Quicksand, 100 </a:t>
            </a:r>
            <a:r>
              <a:rPr lang="en-AU" sz="10200" dirty="0" err="1">
                <a:latin typeface="quicksand"/>
              </a:rPr>
              <a:t>pt</a:t>
            </a:r>
            <a:r>
              <a:rPr lang="en-AU" sz="10200" dirty="0">
                <a:latin typeface="quicksand"/>
              </a:rPr>
              <a:t> </a:t>
            </a:r>
          </a:p>
          <a:p>
            <a:r>
              <a:rPr lang="en-AU" sz="10200" b="1" dirty="0">
                <a:latin typeface="quicksand"/>
              </a:rPr>
              <a:t>Country: </a:t>
            </a:r>
            <a:r>
              <a:rPr lang="en-AU" sz="10000" dirty="0">
                <a:latin typeface="quicksand"/>
              </a:rPr>
              <a:t>Quicksand</a:t>
            </a:r>
            <a:r>
              <a:rPr lang="en-AU" sz="10200" dirty="0">
                <a:latin typeface="quicksand"/>
              </a:rPr>
              <a:t> 72 </a:t>
            </a:r>
            <a:r>
              <a:rPr lang="en-AU" sz="10200" dirty="0" err="1">
                <a:latin typeface="quicksand"/>
              </a:rPr>
              <a:t>pt</a:t>
            </a:r>
            <a:r>
              <a:rPr lang="en-AU" sz="10200" dirty="0">
                <a:latin typeface="quicksand"/>
              </a:rPr>
              <a:t> </a:t>
            </a:r>
          </a:p>
          <a:p>
            <a:r>
              <a:rPr lang="en-AU" sz="10200" b="1" dirty="0" err="1">
                <a:latin typeface="quicksand"/>
              </a:rPr>
              <a:t>Subheaders</a:t>
            </a:r>
            <a:r>
              <a:rPr lang="en-AU" sz="10200" b="1" dirty="0">
                <a:latin typeface="quicksand"/>
              </a:rPr>
              <a:t>: </a:t>
            </a:r>
            <a:r>
              <a:rPr lang="en-AU" sz="10200" dirty="0">
                <a:latin typeface="quicksand"/>
              </a:rPr>
              <a:t>Quicksand, 40 </a:t>
            </a:r>
            <a:r>
              <a:rPr lang="en-AU" sz="10200" dirty="0" err="1">
                <a:latin typeface="quicksand"/>
              </a:rPr>
              <a:t>pt</a:t>
            </a:r>
            <a:r>
              <a:rPr lang="en-AU" sz="10200" dirty="0">
                <a:latin typeface="quicksand"/>
              </a:rPr>
              <a:t> </a:t>
            </a:r>
          </a:p>
          <a:p>
            <a:r>
              <a:rPr lang="en-AU" sz="10200" b="1" dirty="0">
                <a:latin typeface="quicksand"/>
              </a:rPr>
              <a:t>Body Text: </a:t>
            </a:r>
            <a:r>
              <a:rPr lang="en-AU" sz="10200" dirty="0">
                <a:latin typeface="quicksand"/>
              </a:rPr>
              <a:t>Helvetica </a:t>
            </a:r>
            <a:r>
              <a:rPr lang="en-AU" sz="10200" dirty="0" err="1">
                <a:latin typeface="quicksand"/>
              </a:rPr>
              <a:t>Neue</a:t>
            </a:r>
            <a:r>
              <a:rPr lang="en-AU" sz="10200" dirty="0">
                <a:latin typeface="quicksand"/>
              </a:rPr>
              <a:t> LT </a:t>
            </a:r>
            <a:r>
              <a:rPr lang="en-AU" sz="10200" dirty="0" err="1">
                <a:latin typeface="quicksand"/>
              </a:rPr>
              <a:t>Std</a:t>
            </a:r>
            <a:r>
              <a:rPr lang="en-AU" sz="10200" dirty="0">
                <a:latin typeface="quicksand"/>
              </a:rPr>
              <a:t> 47 Light Condensed 30 </a:t>
            </a:r>
            <a:r>
              <a:rPr lang="en-AU" sz="10200" dirty="0" err="1">
                <a:latin typeface="quicksand"/>
              </a:rPr>
              <a:t>pt</a:t>
            </a:r>
            <a:r>
              <a:rPr lang="en-AU" sz="10200" dirty="0">
                <a:latin typeface="quicksand"/>
              </a:rPr>
              <a:t> </a:t>
            </a:r>
          </a:p>
          <a:p>
            <a:r>
              <a:rPr lang="en-AU" sz="10200" b="1" dirty="0">
                <a:latin typeface="quicksand"/>
              </a:rPr>
              <a:t>Captions: </a:t>
            </a:r>
            <a:r>
              <a:rPr lang="en-AU" sz="10200" dirty="0">
                <a:latin typeface="quicksand"/>
              </a:rPr>
              <a:t>Helvetica </a:t>
            </a:r>
            <a:r>
              <a:rPr lang="en-AU" sz="10200" dirty="0" err="1">
                <a:latin typeface="quicksand"/>
              </a:rPr>
              <a:t>Neue</a:t>
            </a:r>
            <a:r>
              <a:rPr lang="en-AU" sz="10200" dirty="0">
                <a:latin typeface="quicksand"/>
              </a:rPr>
              <a:t> LT </a:t>
            </a:r>
            <a:r>
              <a:rPr lang="en-AU" sz="10200" dirty="0" err="1">
                <a:latin typeface="quicksand"/>
              </a:rPr>
              <a:t>Std</a:t>
            </a:r>
            <a:r>
              <a:rPr lang="en-AU" sz="10200" dirty="0">
                <a:latin typeface="quicksand"/>
              </a:rPr>
              <a:t> 47 Light Condensed 24 </a:t>
            </a:r>
            <a:r>
              <a:rPr lang="en-AU" sz="10200" dirty="0" err="1">
                <a:latin typeface="quicksand"/>
              </a:rPr>
              <a:t>pt</a:t>
            </a:r>
            <a:endParaRPr lang="en-AU" sz="10200" dirty="0">
              <a:latin typeface="quicksan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9A9F46-0916-4CCB-BB08-4266646C3BF6}"/>
              </a:ext>
            </a:extLst>
          </p:cNvPr>
          <p:cNvSpPr txBox="1"/>
          <p:nvPr/>
        </p:nvSpPr>
        <p:spPr>
          <a:xfrm>
            <a:off x="21602376" y="8830517"/>
            <a:ext cx="7426435" cy="3233039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5100" dirty="0">
                <a:latin typeface="quicksand"/>
              </a:rPr>
              <a:t>Figures</a:t>
            </a:r>
          </a:p>
          <a:p>
            <a:r>
              <a:rPr lang="en-AU" sz="5100" dirty="0">
                <a:latin typeface="quicksand"/>
              </a:rPr>
              <a:t>/ photos</a:t>
            </a:r>
          </a:p>
          <a:p>
            <a:r>
              <a:rPr lang="en-AU" sz="5100" dirty="0">
                <a:latin typeface="quicksand"/>
              </a:rPr>
              <a:t> erase </a:t>
            </a:r>
            <a:r>
              <a:rPr lang="en-AU" sz="5100" dirty="0" err="1">
                <a:latin typeface="quicksand"/>
              </a:rPr>
              <a:t>gray</a:t>
            </a:r>
            <a:r>
              <a:rPr lang="en-AU" sz="5100" dirty="0">
                <a:latin typeface="quicksand"/>
              </a:rPr>
              <a:t> background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439CC5-727F-4EE6-B6C5-B1FB539EE528}"/>
              </a:ext>
            </a:extLst>
          </p:cNvPr>
          <p:cNvSpPr/>
          <p:nvPr/>
        </p:nvSpPr>
        <p:spPr>
          <a:xfrm>
            <a:off x="746737" y="22810661"/>
            <a:ext cx="19185035" cy="4811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2" tIns="46406" rIns="92812" bIns="46406" rtlCol="0" anchor="ctr"/>
          <a:lstStyle/>
          <a:p>
            <a:pPr algn="ctr"/>
            <a:endParaRPr lang="en-A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8DB86C-4395-4543-A63A-012A994220F4}"/>
              </a:ext>
            </a:extLst>
          </p:cNvPr>
          <p:cNvSpPr txBox="1"/>
          <p:nvPr/>
        </p:nvSpPr>
        <p:spPr>
          <a:xfrm>
            <a:off x="955050" y="27949208"/>
            <a:ext cx="4976196" cy="738691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2400" dirty="0">
                <a:latin typeface="HelveticaNeueLT Com 47 LtCn"/>
              </a:rPr>
              <a:t>Figure: Title. Copyright photo </a:t>
            </a:r>
          </a:p>
          <a:p>
            <a:endParaRPr lang="en-A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375D2C-D6B6-4DD5-8F66-87A1458C75CA}"/>
              </a:ext>
            </a:extLst>
          </p:cNvPr>
          <p:cNvSpPr txBox="1"/>
          <p:nvPr/>
        </p:nvSpPr>
        <p:spPr>
          <a:xfrm>
            <a:off x="752698" y="21867562"/>
            <a:ext cx="4976196" cy="738691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2400" dirty="0">
                <a:latin typeface="HelveticaNeueLT Com 47 LtCn"/>
              </a:rPr>
              <a:t>Figure: Title. Copyright photo </a:t>
            </a:r>
          </a:p>
          <a:p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438986" y="1340868"/>
            <a:ext cx="18210545" cy="1631276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10000" b="1" dirty="0">
                <a:latin typeface="quicksand"/>
              </a:rPr>
              <a:t>TITLE </a:t>
            </a:r>
            <a:r>
              <a:rPr lang="en-AU" sz="10000" b="1" dirty="0" err="1">
                <a:latin typeface="quicksand"/>
              </a:rPr>
              <a:t>TITLE</a:t>
            </a:r>
            <a:r>
              <a:rPr lang="en-AU" sz="10000" b="1" dirty="0">
                <a:latin typeface="quicksand"/>
              </a:rPr>
              <a:t> </a:t>
            </a:r>
            <a:r>
              <a:rPr lang="en-AU" sz="10000" b="1" dirty="0" err="1">
                <a:latin typeface="quicksand"/>
              </a:rPr>
              <a:t>TITLE</a:t>
            </a:r>
            <a:r>
              <a:rPr lang="en-AU" sz="10000" b="1" dirty="0">
                <a:latin typeface="quicksand"/>
              </a:rPr>
              <a:t> </a:t>
            </a:r>
            <a:r>
              <a:rPr lang="en-AU" sz="10000" b="1" dirty="0" err="1">
                <a:latin typeface="quicksand"/>
              </a:rPr>
              <a:t>TITLE</a:t>
            </a:r>
            <a:endParaRPr lang="en-US" sz="10000" dirty="0"/>
          </a:p>
        </p:txBody>
      </p:sp>
      <p:sp>
        <p:nvSpPr>
          <p:cNvPr id="35" name="TextBox 34"/>
          <p:cNvSpPr txBox="1"/>
          <p:nvPr/>
        </p:nvSpPr>
        <p:spPr>
          <a:xfrm>
            <a:off x="1438986" y="3407719"/>
            <a:ext cx="18210545" cy="1217103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7200" b="1" dirty="0">
                <a:latin typeface="quicksand"/>
              </a:rPr>
              <a:t>Country</a:t>
            </a:r>
            <a:endParaRPr lang="en-US" sz="7200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3F6435D6-6D1B-4006-A5DF-F54412115E35}"/>
              </a:ext>
            </a:extLst>
          </p:cNvPr>
          <p:cNvSpPr txBox="1">
            <a:spLocks/>
          </p:cNvSpPr>
          <p:nvPr/>
        </p:nvSpPr>
        <p:spPr>
          <a:xfrm>
            <a:off x="746740" y="29338174"/>
            <a:ext cx="9290973" cy="8625091"/>
          </a:xfrm>
          <a:prstGeom prst="rect">
            <a:avLst/>
          </a:prstGeom>
        </p:spPr>
        <p:txBody>
          <a:bodyPr vert="horz" lIns="92812" tIns="46406" rIns="92812" bIns="46406" rtlCol="0">
            <a:normAutofit/>
          </a:bodyPr>
          <a:lstStyle>
            <a:lvl1pPr marL="0" indent="0" algn="ctr" defTabSz="2919588" rtl="0" eaLnBrk="1" latinLnBrk="0" hangingPunct="1">
              <a:lnSpc>
                <a:spcPct val="90000"/>
              </a:lnSpc>
              <a:spcBef>
                <a:spcPts val="3193"/>
              </a:spcBef>
              <a:buFont typeface="Arial" panose="020B0604020202020204" pitchFamily="34" charset="0"/>
              <a:buNone/>
              <a:defRPr sz="76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9794" indent="0" algn="ctr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None/>
              <a:defRPr sz="6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19588" indent="0" algn="ctr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None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79382" indent="0" algn="ctr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None/>
              <a:defRPr sz="5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39176" indent="0" algn="ctr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None/>
              <a:defRPr sz="5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98969" indent="0" algn="ctr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None/>
              <a:defRPr sz="5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58763" indent="0" algn="ctr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None/>
              <a:defRPr sz="5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18557" indent="0" algn="ctr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None/>
              <a:defRPr sz="5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78351" indent="0" algn="ctr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None/>
              <a:defRPr sz="5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AU" sz="3000" dirty="0" err="1">
                <a:latin typeface="HelveticaNeueLT Com 47 LtCn"/>
              </a:rPr>
              <a:t>Lorem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ipsum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consectetuer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sed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magna </a:t>
            </a:r>
            <a:r>
              <a:rPr lang="en-AU" sz="3000" dirty="0" err="1">
                <a:latin typeface="HelveticaNeueLT Com 47 LtCn"/>
              </a:rPr>
              <a:t>aliquam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volutpat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wisi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enim</a:t>
            </a:r>
            <a:r>
              <a:rPr lang="en-AU" sz="3000" dirty="0">
                <a:latin typeface="HelveticaNeueLT Com 47 LtCn"/>
              </a:rPr>
              <a:t> ad minim </a:t>
            </a:r>
            <a:r>
              <a:rPr lang="en-AU" sz="3000" dirty="0" err="1">
                <a:latin typeface="HelveticaNeueLT Com 47 LtCn"/>
              </a:rPr>
              <a:t>veniam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quis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nostrud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exerci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tation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Lorem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ipsum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consectetuer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sed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magna </a:t>
            </a:r>
            <a:r>
              <a:rPr lang="en-AU" sz="3000" dirty="0" err="1">
                <a:latin typeface="HelveticaNeueLT Com 47 LtCn"/>
              </a:rPr>
              <a:t>aliquam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volutpat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wisi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enim</a:t>
            </a:r>
            <a:r>
              <a:rPr lang="en-AU" sz="3000" dirty="0">
                <a:latin typeface="HelveticaNeueLT Com 47 LtCn"/>
              </a:rPr>
              <a:t> ad minim </a:t>
            </a:r>
            <a:r>
              <a:rPr lang="en-AU" sz="3000" dirty="0" err="1">
                <a:latin typeface="HelveticaNeueLT Com 47 LtCn"/>
              </a:rPr>
              <a:t>veniam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quis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nostrud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exerci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tation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ullamcorper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sus-cipit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lobortis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nisl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aliquip</a:t>
            </a:r>
            <a:r>
              <a:rPr lang="en-AU" sz="3000" dirty="0">
                <a:latin typeface="HelveticaNeueLT Com 47 LtCn"/>
              </a:rPr>
              <a:t> ex </a:t>
            </a:r>
            <a:r>
              <a:rPr lang="en-AU" sz="3000" dirty="0" err="1">
                <a:latin typeface="HelveticaNeueLT Com 47 LtCn"/>
              </a:rPr>
              <a:t>ea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commodo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consequat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Duis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autem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vel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iriure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in </a:t>
            </a:r>
            <a:r>
              <a:rPr lang="en-AU" sz="3000" dirty="0" err="1">
                <a:latin typeface="HelveticaNeueLT Com 47 LtCn"/>
              </a:rPr>
              <a:t>hendrerit</a:t>
            </a:r>
            <a:r>
              <a:rPr lang="en-AU" sz="3000" dirty="0">
                <a:latin typeface="HelveticaNeueLT Com 47 LtCn"/>
              </a:rPr>
              <a:t> in </a:t>
            </a:r>
            <a:r>
              <a:rPr lang="en-AU" sz="3000" dirty="0" err="1">
                <a:latin typeface="HelveticaNeueLT Com 47 LtCn"/>
              </a:rPr>
              <a:t>vulputate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velit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esse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molestie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consequat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vel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illum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feugiat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nulla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facilisis</a:t>
            </a:r>
            <a:r>
              <a:rPr lang="en-AU" sz="3000" dirty="0">
                <a:latin typeface="HelveticaNeueLT Com 47 LtCn"/>
              </a:rPr>
              <a:t> at </a:t>
            </a:r>
            <a:r>
              <a:rPr lang="en-AU" sz="3000" dirty="0" err="1">
                <a:latin typeface="HelveticaNeueLT Com 47 LtCn"/>
              </a:rPr>
              <a:t>vero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eros</a:t>
            </a:r>
            <a:r>
              <a:rPr lang="en-AU" sz="3000" dirty="0">
                <a:latin typeface="HelveticaNeueLT Com 47 LtCn"/>
              </a:rPr>
              <a:t> et </a:t>
            </a:r>
            <a:r>
              <a:rPr lang="en-AU" sz="3000" dirty="0" err="1">
                <a:latin typeface="HelveticaNeueLT Com 47 LtCn"/>
              </a:rPr>
              <a:t>accumsan</a:t>
            </a:r>
            <a:r>
              <a:rPr lang="en-AU" sz="3000" dirty="0">
                <a:latin typeface="HelveticaNeueLT Com 47 LtCn"/>
              </a:rPr>
              <a:t> et </a:t>
            </a:r>
            <a:r>
              <a:rPr lang="en-AU" sz="3000" dirty="0" err="1">
                <a:latin typeface="HelveticaNeueLT Com 47 LtCn"/>
              </a:rPr>
              <a:t>iusto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odio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dignissim</a:t>
            </a:r>
            <a:r>
              <a:rPr lang="en-AU" sz="3000" dirty="0">
                <a:latin typeface="HelveticaNeueLT Com 47 LtCn"/>
              </a:rPr>
              <a:t> qui </a:t>
            </a:r>
            <a:r>
              <a:rPr lang="en-AU" sz="3000" dirty="0" err="1">
                <a:latin typeface="HelveticaNeueLT Com 47 LtCn"/>
              </a:rPr>
              <a:t>blandit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praesent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luptatum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zzril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delenit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augue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feugait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nulla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facilisi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Lorem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ipsum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cons </a:t>
            </a:r>
            <a:r>
              <a:rPr lang="en-AU" sz="3000" dirty="0" err="1">
                <a:latin typeface="HelveticaNeueLT Com 47 LtCn"/>
              </a:rPr>
              <a:t>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sed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endParaRPr lang="en-AU" sz="3000" dirty="0">
              <a:latin typeface="HelveticaNeueLT Com 47 LtCn"/>
            </a:endParaRPr>
          </a:p>
          <a:p>
            <a:pPr algn="just">
              <a:lnSpc>
                <a:spcPct val="120000"/>
              </a:lnSpc>
            </a:pPr>
            <a:endParaRPr lang="en-AU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C79779-B28C-4F14-88E7-FFEF030EAF20}"/>
              </a:ext>
            </a:extLst>
          </p:cNvPr>
          <p:cNvSpPr/>
          <p:nvPr/>
        </p:nvSpPr>
        <p:spPr>
          <a:xfrm>
            <a:off x="10657307" y="29430946"/>
            <a:ext cx="9274465" cy="8439546"/>
          </a:xfrm>
          <a:prstGeom prst="rect">
            <a:avLst/>
          </a:prstGeom>
        </p:spPr>
        <p:txBody>
          <a:bodyPr wrap="square" lIns="92812" tIns="46406" rIns="92812" bIns="46406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AU" sz="3000" dirty="0" err="1">
                <a:latin typeface="HelveticaNeueLT Com 47 LtCn"/>
              </a:rPr>
              <a:t>Lorem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ipsum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consectetuer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sed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magna </a:t>
            </a:r>
            <a:r>
              <a:rPr lang="en-AU" sz="3000" dirty="0" err="1">
                <a:latin typeface="HelveticaNeueLT Com 47 LtCn"/>
              </a:rPr>
              <a:t>aliquam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volutpat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wisi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enim</a:t>
            </a:r>
            <a:r>
              <a:rPr lang="en-AU" sz="3000" dirty="0">
                <a:latin typeface="HelveticaNeueLT Com 47 LtCn"/>
              </a:rPr>
              <a:t> ad minim </a:t>
            </a:r>
            <a:r>
              <a:rPr lang="en-AU" sz="3000" dirty="0" err="1">
                <a:latin typeface="HelveticaNeueLT Com 47 LtCn"/>
              </a:rPr>
              <a:t>veniam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quis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nostrud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exerci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tation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Lorem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ipsum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consectetuer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sed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magna </a:t>
            </a:r>
            <a:r>
              <a:rPr lang="en-AU" sz="3000" dirty="0" err="1">
                <a:latin typeface="HelveticaNeueLT Com 47 LtCn"/>
              </a:rPr>
              <a:t>aliquam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volutpat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wisi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enim</a:t>
            </a:r>
            <a:r>
              <a:rPr lang="en-AU" sz="3000" dirty="0">
                <a:latin typeface="HelveticaNeueLT Com 47 LtCn"/>
              </a:rPr>
              <a:t> ad minim </a:t>
            </a:r>
            <a:r>
              <a:rPr lang="en-AU" sz="3000" dirty="0" err="1">
                <a:latin typeface="HelveticaNeueLT Com 47 LtCn"/>
              </a:rPr>
              <a:t>veniam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quis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nostrud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exerci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tation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ullamcorper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sus-cipit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lobortis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nisl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aliquip</a:t>
            </a:r>
            <a:r>
              <a:rPr lang="en-AU" sz="3000" dirty="0">
                <a:latin typeface="HelveticaNeueLT Com 47 LtCn"/>
              </a:rPr>
              <a:t> ex </a:t>
            </a:r>
            <a:r>
              <a:rPr lang="en-AU" sz="3000" dirty="0" err="1">
                <a:latin typeface="HelveticaNeueLT Com 47 LtCn"/>
              </a:rPr>
              <a:t>ea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commodo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consequat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Duis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autem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vel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iriure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in </a:t>
            </a:r>
            <a:r>
              <a:rPr lang="en-AU" sz="3000" dirty="0" err="1">
                <a:latin typeface="HelveticaNeueLT Com 47 LtCn"/>
              </a:rPr>
              <a:t>hendrerit</a:t>
            </a:r>
            <a:r>
              <a:rPr lang="en-AU" sz="3000" dirty="0">
                <a:latin typeface="HelveticaNeueLT Com 47 LtCn"/>
              </a:rPr>
              <a:t> in </a:t>
            </a:r>
            <a:r>
              <a:rPr lang="en-AU" sz="3000" dirty="0" err="1">
                <a:latin typeface="HelveticaNeueLT Com 47 LtCn"/>
              </a:rPr>
              <a:t>vulputate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velit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esse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molestie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consequat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vel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illum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feugiat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nulla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facilisis</a:t>
            </a:r>
            <a:r>
              <a:rPr lang="en-AU" sz="3000" dirty="0">
                <a:latin typeface="HelveticaNeueLT Com 47 LtCn"/>
              </a:rPr>
              <a:t> at </a:t>
            </a:r>
            <a:r>
              <a:rPr lang="en-AU" sz="3000" dirty="0" err="1">
                <a:latin typeface="HelveticaNeueLT Com 47 LtCn"/>
              </a:rPr>
              <a:t>vero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eros</a:t>
            </a:r>
            <a:r>
              <a:rPr lang="en-AU" sz="3000" dirty="0">
                <a:latin typeface="HelveticaNeueLT Com 47 LtCn"/>
              </a:rPr>
              <a:t> et </a:t>
            </a:r>
            <a:r>
              <a:rPr lang="en-AU" sz="3000" dirty="0" err="1">
                <a:latin typeface="HelveticaNeueLT Com 47 LtCn"/>
              </a:rPr>
              <a:t>accumsan</a:t>
            </a:r>
            <a:r>
              <a:rPr lang="en-AU" sz="3000" dirty="0">
                <a:latin typeface="HelveticaNeueLT Com 47 LtCn"/>
              </a:rPr>
              <a:t> et </a:t>
            </a:r>
            <a:r>
              <a:rPr lang="en-AU" sz="3000" dirty="0" err="1">
                <a:latin typeface="HelveticaNeueLT Com 47 LtCn"/>
              </a:rPr>
              <a:t>iusto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odio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dignissim</a:t>
            </a:r>
            <a:r>
              <a:rPr lang="en-AU" sz="3000" dirty="0">
                <a:latin typeface="HelveticaNeueLT Com 47 LtCn"/>
              </a:rPr>
              <a:t> qui </a:t>
            </a:r>
            <a:r>
              <a:rPr lang="en-AU" sz="3000" dirty="0" err="1">
                <a:latin typeface="HelveticaNeueLT Com 47 LtCn"/>
              </a:rPr>
              <a:t>blandit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praesent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luptatum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zzril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delenit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augue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feugait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nulla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facilisi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Lorem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ipsum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cons </a:t>
            </a:r>
            <a:r>
              <a:rPr lang="en-AU" sz="3000" dirty="0" err="1">
                <a:latin typeface="HelveticaNeueLT Com 47 LtCn"/>
              </a:rPr>
              <a:t>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sed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endParaRPr lang="en-AU" sz="3000" dirty="0">
              <a:latin typeface="HelveticaNeueLT Com 47 LtCn"/>
            </a:endParaRPr>
          </a:p>
          <a:p>
            <a:pPr algn="just">
              <a:lnSpc>
                <a:spcPct val="120000"/>
              </a:lnSpc>
            </a:pPr>
            <a:endParaRPr lang="en-AU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2944293" y="40603310"/>
            <a:ext cx="18210545" cy="1217103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7300" b="1" dirty="0">
                <a:latin typeface="quicksand"/>
              </a:rPr>
              <a:t>Name organization</a:t>
            </a:r>
            <a:endParaRPr lang="en-US" sz="7300" dirty="0"/>
          </a:p>
        </p:txBody>
      </p:sp>
      <p:sp>
        <p:nvSpPr>
          <p:cNvPr id="34" name="Rectangle 33"/>
          <p:cNvSpPr/>
          <p:nvPr/>
        </p:nvSpPr>
        <p:spPr>
          <a:xfrm>
            <a:off x="32314964" y="13131024"/>
            <a:ext cx="24642358" cy="534393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2" tIns="46406" rIns="92812" bIns="46406"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2314963" y="19483641"/>
            <a:ext cx="24642358" cy="1483209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2" tIns="46406" rIns="92812" bIns="46406"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9A9F46-0916-4CCB-BB08-4266646C3BF6}"/>
              </a:ext>
            </a:extLst>
          </p:cNvPr>
          <p:cNvSpPr txBox="1"/>
          <p:nvPr/>
        </p:nvSpPr>
        <p:spPr>
          <a:xfrm>
            <a:off x="1438986" y="23631227"/>
            <a:ext cx="7426435" cy="3233039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5100" dirty="0">
                <a:latin typeface="quicksand"/>
              </a:rPr>
              <a:t>Figures</a:t>
            </a:r>
          </a:p>
          <a:p>
            <a:r>
              <a:rPr lang="en-AU" sz="5100" dirty="0">
                <a:latin typeface="quicksand"/>
              </a:rPr>
              <a:t>/ photos</a:t>
            </a:r>
          </a:p>
          <a:p>
            <a:r>
              <a:rPr lang="en-AU" sz="5100" dirty="0">
                <a:latin typeface="quicksand"/>
              </a:rPr>
              <a:t> erase </a:t>
            </a:r>
            <a:r>
              <a:rPr lang="en-AU" sz="5100" dirty="0" err="1">
                <a:latin typeface="quicksand"/>
              </a:rPr>
              <a:t>gray</a:t>
            </a:r>
            <a:r>
              <a:rPr lang="en-AU" sz="5100" dirty="0">
                <a:latin typeface="quicksand"/>
              </a:rPr>
              <a:t> background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096AA2-BE9E-4E79-9A23-A691426FBB71}"/>
              </a:ext>
            </a:extLst>
          </p:cNvPr>
          <p:cNvSpPr txBox="1"/>
          <p:nvPr/>
        </p:nvSpPr>
        <p:spPr>
          <a:xfrm>
            <a:off x="33808440" y="1683943"/>
            <a:ext cx="22402141" cy="9511681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US" sz="10000" dirty="0">
                <a:latin typeface="HelveticaNeueLT Com 47 LtCn"/>
              </a:rPr>
              <a:t>These are just two examples of how your poster can be designed. </a:t>
            </a:r>
          </a:p>
          <a:p>
            <a:endParaRPr lang="en-US" sz="10000" dirty="0">
              <a:latin typeface="HelveticaNeueLT Com 47 LtCn"/>
            </a:endParaRPr>
          </a:p>
          <a:p>
            <a:r>
              <a:rPr lang="en-US" sz="10000" dirty="0">
                <a:latin typeface="HelveticaNeueLT Com 47 LtCn"/>
              </a:rPr>
              <a:t>Columns and placeholders can help your posters to be structured, easy to read and understandable.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156902" y="-118077"/>
            <a:ext cx="24642358" cy="1211881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2" tIns="46406" rIns="92812" bIns="46406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0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gonya\Desktop\FIJI\01 Bernhard\03 PUF\02 Brochure\Links\Photos\Pacific-5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08" y="6457910"/>
            <a:ext cx="18513593" cy="107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F6435D6-6D1B-4006-A5DF-F54412115E3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33506" y="6475642"/>
            <a:ext cx="9290973" cy="107031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AU" sz="3000" dirty="0" err="1">
                <a:latin typeface="HelveticaNeueLT Com 47 LtCn"/>
              </a:rPr>
              <a:t>Lorem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ipsum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consectetuer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sed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magna </a:t>
            </a:r>
            <a:r>
              <a:rPr lang="en-AU" sz="3000" dirty="0" err="1">
                <a:latin typeface="HelveticaNeueLT Com 47 LtCn"/>
              </a:rPr>
              <a:t>aliquam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volutpat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wisi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enim</a:t>
            </a:r>
            <a:r>
              <a:rPr lang="en-AU" sz="3000" dirty="0">
                <a:latin typeface="HelveticaNeueLT Com 47 LtCn"/>
              </a:rPr>
              <a:t> ad minim </a:t>
            </a:r>
            <a:r>
              <a:rPr lang="en-AU" sz="3000" dirty="0" err="1">
                <a:latin typeface="HelveticaNeueLT Com 47 LtCn"/>
              </a:rPr>
              <a:t>veniam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quis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nostrud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exerci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tation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Lorem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ipsum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consectetuer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sed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magna </a:t>
            </a:r>
            <a:r>
              <a:rPr lang="en-AU" sz="3000" dirty="0" err="1">
                <a:latin typeface="HelveticaNeueLT Com 47 LtCn"/>
              </a:rPr>
              <a:t>aliquam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volutpat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wisi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enim</a:t>
            </a:r>
            <a:r>
              <a:rPr lang="en-AU" sz="3000" dirty="0">
                <a:latin typeface="HelveticaNeueLT Com 47 LtCn"/>
              </a:rPr>
              <a:t> ad minim </a:t>
            </a:r>
            <a:r>
              <a:rPr lang="en-AU" sz="3000" dirty="0" err="1">
                <a:latin typeface="HelveticaNeueLT Com 47 LtCn"/>
              </a:rPr>
              <a:t>veniam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quis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nostrud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exerci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tation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ullamcorper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sus-cipit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lobortis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nisl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aliquip</a:t>
            </a:r>
            <a:r>
              <a:rPr lang="en-AU" sz="3000" dirty="0">
                <a:latin typeface="HelveticaNeueLT Com 47 LtCn"/>
              </a:rPr>
              <a:t> ex </a:t>
            </a:r>
            <a:r>
              <a:rPr lang="en-AU" sz="3000" dirty="0" err="1">
                <a:latin typeface="HelveticaNeueLT Com 47 LtCn"/>
              </a:rPr>
              <a:t>ea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commodo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consequat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Duis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autem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vel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iriure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in </a:t>
            </a:r>
            <a:r>
              <a:rPr lang="en-AU" sz="3000" dirty="0" err="1">
                <a:latin typeface="HelveticaNeueLT Com 47 LtCn"/>
              </a:rPr>
              <a:t>hendrerit</a:t>
            </a:r>
            <a:r>
              <a:rPr lang="en-AU" sz="3000" dirty="0">
                <a:latin typeface="HelveticaNeueLT Com 47 LtCn"/>
              </a:rPr>
              <a:t> in </a:t>
            </a:r>
            <a:r>
              <a:rPr lang="en-AU" sz="3000" dirty="0" err="1">
                <a:latin typeface="HelveticaNeueLT Com 47 LtCn"/>
              </a:rPr>
              <a:t>vulputate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velit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esse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molestie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consequat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vel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illum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feugiat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nulla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facilisis</a:t>
            </a:r>
            <a:r>
              <a:rPr lang="en-AU" sz="3000" dirty="0">
                <a:latin typeface="HelveticaNeueLT Com 47 LtCn"/>
              </a:rPr>
              <a:t> at </a:t>
            </a:r>
            <a:r>
              <a:rPr lang="en-AU" sz="3000" dirty="0" err="1">
                <a:latin typeface="HelveticaNeueLT Com 47 LtCn"/>
              </a:rPr>
              <a:t>vero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eros</a:t>
            </a:r>
            <a:r>
              <a:rPr lang="en-AU" sz="3000" dirty="0">
                <a:latin typeface="HelveticaNeueLT Com 47 LtCn"/>
              </a:rPr>
              <a:t> et </a:t>
            </a:r>
            <a:r>
              <a:rPr lang="en-AU" sz="3000" dirty="0" err="1">
                <a:latin typeface="HelveticaNeueLT Com 47 LtCn"/>
              </a:rPr>
              <a:t>accumsan</a:t>
            </a:r>
            <a:r>
              <a:rPr lang="en-AU" sz="3000" dirty="0">
                <a:latin typeface="HelveticaNeueLT Com 47 LtCn"/>
              </a:rPr>
              <a:t> et </a:t>
            </a:r>
            <a:r>
              <a:rPr lang="en-AU" sz="3000" dirty="0" err="1">
                <a:latin typeface="HelveticaNeueLT Com 47 LtCn"/>
              </a:rPr>
              <a:t>iusto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odio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dignissim</a:t>
            </a:r>
            <a:r>
              <a:rPr lang="en-AU" sz="3000" dirty="0">
                <a:latin typeface="HelveticaNeueLT Com 47 LtCn"/>
              </a:rPr>
              <a:t> qui </a:t>
            </a:r>
            <a:r>
              <a:rPr lang="en-AU" sz="3000" dirty="0" err="1">
                <a:latin typeface="HelveticaNeueLT Com 47 LtCn"/>
              </a:rPr>
              <a:t>blandit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praesent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luptatum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zzril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delenit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augue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feugait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nulla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facilisi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Lorem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ipsum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cons </a:t>
            </a:r>
            <a:r>
              <a:rPr lang="en-AU" sz="3000" dirty="0" err="1">
                <a:latin typeface="HelveticaNeueLT Com 47 LtCn"/>
              </a:rPr>
              <a:t>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sed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endParaRPr lang="en-AU" sz="3000" dirty="0">
              <a:latin typeface="HelveticaNeueLT Com 47 LtCn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AU" sz="3200" dirty="0">
                <a:latin typeface="HelveticaNeueLT Com 47 LtCn"/>
              </a:rPr>
              <a:t>et </a:t>
            </a:r>
            <a:r>
              <a:rPr lang="en-AU" sz="3200" dirty="0" err="1">
                <a:latin typeface="HelveticaNeueLT Com 47 LtCn"/>
              </a:rPr>
              <a:t>accumsan</a:t>
            </a:r>
            <a:r>
              <a:rPr lang="en-AU" sz="3200" dirty="0">
                <a:latin typeface="HelveticaNeueLT Com 47 LtCn"/>
              </a:rPr>
              <a:t> et </a:t>
            </a:r>
            <a:r>
              <a:rPr lang="en-AU" sz="3200" dirty="0" err="1">
                <a:latin typeface="HelveticaNeueLT Com 47 LtCn"/>
              </a:rPr>
              <a:t>iusto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odio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dignissim</a:t>
            </a:r>
            <a:r>
              <a:rPr lang="en-AU" sz="3200" dirty="0">
                <a:latin typeface="HelveticaNeueLT Com 47 LtCn"/>
              </a:rPr>
              <a:t> qui </a:t>
            </a:r>
            <a:r>
              <a:rPr lang="en-AU" sz="3200" dirty="0" err="1">
                <a:latin typeface="HelveticaNeueLT Com 47 LtCn"/>
              </a:rPr>
              <a:t>blandit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praesent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luptatum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zzril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delenit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augue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duis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dolore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te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feugait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nulla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facilisi</a:t>
            </a:r>
            <a:r>
              <a:rPr lang="en-AU" sz="3200" dirty="0">
                <a:latin typeface="HelveticaNeueLT Com 47 LtCn"/>
              </a:rPr>
              <a:t>. </a:t>
            </a:r>
            <a:r>
              <a:rPr lang="en-AU" sz="3200" dirty="0" err="1">
                <a:latin typeface="HelveticaNeueLT Com 47 LtCn"/>
              </a:rPr>
              <a:t>Lorem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ipsum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dolor</a:t>
            </a:r>
            <a:r>
              <a:rPr lang="en-AU" sz="3200" dirty="0">
                <a:latin typeface="HelveticaNeueLT Com 47 LtCn"/>
              </a:rPr>
              <a:t> sit </a:t>
            </a:r>
            <a:r>
              <a:rPr lang="en-AU" sz="3200" dirty="0" err="1">
                <a:latin typeface="HelveticaNeueLT Com 47 LtCn"/>
              </a:rPr>
              <a:t>amet</a:t>
            </a:r>
            <a:r>
              <a:rPr lang="en-AU" sz="3200" dirty="0">
                <a:latin typeface="HelveticaNeueLT Com 47 LtCn"/>
              </a:rPr>
              <a:t>, cons </a:t>
            </a:r>
            <a:r>
              <a:rPr lang="en-AU" sz="3200" dirty="0" err="1">
                <a:latin typeface="HelveticaNeueLT Com 47 LtCn"/>
              </a:rPr>
              <a:t>ectetuer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adipiscing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elit</a:t>
            </a:r>
            <a:r>
              <a:rPr lang="en-AU" sz="3200" dirty="0">
                <a:latin typeface="HelveticaNeueLT Com 47 LtCn"/>
              </a:rPr>
              <a:t>, </a:t>
            </a:r>
            <a:r>
              <a:rPr lang="en-AU" sz="3200" dirty="0" err="1">
                <a:latin typeface="HelveticaNeueLT Com 47 LtCn"/>
              </a:rPr>
              <a:t>sed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diam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nonummy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nibh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euismod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tincidunt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ut</a:t>
            </a:r>
            <a:r>
              <a:rPr lang="en-AU" sz="3200" dirty="0">
                <a:latin typeface="HelveticaNeueLT Com 47 LtCn"/>
              </a:rPr>
              <a:t> </a:t>
            </a:r>
            <a:r>
              <a:rPr lang="en-AU" sz="3200" dirty="0" err="1">
                <a:latin typeface="HelveticaNeueLT Com 47 LtCn"/>
              </a:rPr>
              <a:t>laoreet</a:t>
            </a:r>
            <a:endParaRPr lang="en-AU" sz="3200" dirty="0">
              <a:latin typeface="HelveticaNeueLT Com 47 LtCn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AU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A4E2B0-AA16-46EB-B7A9-C619D1A7BB65}"/>
              </a:ext>
            </a:extLst>
          </p:cNvPr>
          <p:cNvSpPr txBox="1"/>
          <p:nvPr/>
        </p:nvSpPr>
        <p:spPr>
          <a:xfrm>
            <a:off x="955050" y="40880320"/>
            <a:ext cx="1989244" cy="832382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2400" dirty="0">
                <a:latin typeface="HelveticaNeueLT Com 47 LtCn" panose="020B0406020202030204" charset="0"/>
              </a:rPr>
              <a:t>LOGO of Organization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0F8ECD-8674-4263-816F-2803647295F3}"/>
              </a:ext>
            </a:extLst>
          </p:cNvPr>
          <p:cNvSpPr txBox="1"/>
          <p:nvPr/>
        </p:nvSpPr>
        <p:spPr>
          <a:xfrm>
            <a:off x="20655984" y="40649480"/>
            <a:ext cx="3422335" cy="461682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2400" dirty="0">
                <a:latin typeface="HelveticaNeueLT Com 47 LtCn"/>
              </a:rPr>
              <a:t>Contact Details / author(s)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439CC5-727F-4EE6-B6C5-B1FB539EE528}"/>
              </a:ext>
            </a:extLst>
          </p:cNvPr>
          <p:cNvSpPr/>
          <p:nvPr/>
        </p:nvSpPr>
        <p:spPr>
          <a:xfrm>
            <a:off x="746738" y="18522572"/>
            <a:ext cx="9290975" cy="7920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2" tIns="46406" rIns="92812" bIns="46406" rtlCol="0" anchor="ctr"/>
          <a:lstStyle/>
          <a:p>
            <a:pPr algn="ctr"/>
            <a:endParaRPr lang="en-A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8DB86C-4395-4543-A63A-012A994220F4}"/>
              </a:ext>
            </a:extLst>
          </p:cNvPr>
          <p:cNvSpPr txBox="1"/>
          <p:nvPr/>
        </p:nvSpPr>
        <p:spPr>
          <a:xfrm>
            <a:off x="955050" y="27162880"/>
            <a:ext cx="4976196" cy="738691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2400" dirty="0">
                <a:latin typeface="HelveticaNeueLT Com 47 LtCn"/>
              </a:rPr>
              <a:t>Figure: Title. Copyright photo </a:t>
            </a:r>
          </a:p>
          <a:p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438986" y="1340868"/>
            <a:ext cx="18210545" cy="1631276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10000" b="1" dirty="0">
                <a:latin typeface="quicksand"/>
              </a:rPr>
              <a:t>TITLE </a:t>
            </a:r>
            <a:r>
              <a:rPr lang="en-AU" sz="10000" b="1" dirty="0" err="1">
                <a:latin typeface="quicksand"/>
              </a:rPr>
              <a:t>TITLE</a:t>
            </a:r>
            <a:r>
              <a:rPr lang="en-AU" sz="10000" b="1" dirty="0">
                <a:latin typeface="quicksand"/>
              </a:rPr>
              <a:t> </a:t>
            </a:r>
            <a:r>
              <a:rPr lang="en-AU" sz="10000" b="1" dirty="0" err="1">
                <a:latin typeface="quicksand"/>
              </a:rPr>
              <a:t>TITLE</a:t>
            </a:r>
            <a:r>
              <a:rPr lang="en-AU" sz="10000" b="1" dirty="0">
                <a:latin typeface="quicksand"/>
              </a:rPr>
              <a:t> </a:t>
            </a:r>
            <a:r>
              <a:rPr lang="en-AU" sz="10000" b="1" dirty="0" err="1">
                <a:latin typeface="quicksand"/>
              </a:rPr>
              <a:t>TITLE</a:t>
            </a:r>
            <a:endParaRPr lang="en-US" sz="10000" dirty="0"/>
          </a:p>
        </p:txBody>
      </p:sp>
      <p:sp>
        <p:nvSpPr>
          <p:cNvPr id="35" name="TextBox 34"/>
          <p:cNvSpPr txBox="1"/>
          <p:nvPr/>
        </p:nvSpPr>
        <p:spPr>
          <a:xfrm>
            <a:off x="1438986" y="3407719"/>
            <a:ext cx="18210545" cy="1217103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7200" b="1" dirty="0">
                <a:latin typeface="quicksand"/>
              </a:rPr>
              <a:t>Country</a:t>
            </a:r>
            <a:endParaRPr lang="en-US" sz="7200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3F6435D6-6D1B-4006-A5DF-F54412115E35}"/>
              </a:ext>
            </a:extLst>
          </p:cNvPr>
          <p:cNvSpPr txBox="1">
            <a:spLocks/>
          </p:cNvSpPr>
          <p:nvPr/>
        </p:nvSpPr>
        <p:spPr>
          <a:xfrm>
            <a:off x="746740" y="28602932"/>
            <a:ext cx="9290973" cy="8625091"/>
          </a:xfrm>
          <a:prstGeom prst="rect">
            <a:avLst/>
          </a:prstGeom>
        </p:spPr>
        <p:txBody>
          <a:bodyPr vert="horz" lIns="92812" tIns="46406" rIns="92812" bIns="46406" rtlCol="0">
            <a:normAutofit/>
          </a:bodyPr>
          <a:lstStyle>
            <a:lvl1pPr marL="0" indent="0" algn="ctr" defTabSz="2919588" rtl="0" eaLnBrk="1" latinLnBrk="0" hangingPunct="1">
              <a:lnSpc>
                <a:spcPct val="90000"/>
              </a:lnSpc>
              <a:spcBef>
                <a:spcPts val="3193"/>
              </a:spcBef>
              <a:buFont typeface="Arial" panose="020B0604020202020204" pitchFamily="34" charset="0"/>
              <a:buNone/>
              <a:defRPr sz="76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9794" indent="0" algn="ctr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None/>
              <a:defRPr sz="6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19588" indent="0" algn="ctr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None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79382" indent="0" algn="ctr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None/>
              <a:defRPr sz="5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39176" indent="0" algn="ctr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None/>
              <a:defRPr sz="5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98969" indent="0" algn="ctr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None/>
              <a:defRPr sz="5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58763" indent="0" algn="ctr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None/>
              <a:defRPr sz="5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18557" indent="0" algn="ctr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None/>
              <a:defRPr sz="5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78351" indent="0" algn="ctr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None/>
              <a:defRPr sz="5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AU" sz="3000" dirty="0" err="1">
                <a:latin typeface="HelveticaNeueLT Com 47 LtCn"/>
              </a:rPr>
              <a:t>Lorem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ipsum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consectetuer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sed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magna </a:t>
            </a:r>
            <a:r>
              <a:rPr lang="en-AU" sz="3000" dirty="0" err="1">
                <a:latin typeface="HelveticaNeueLT Com 47 LtCn"/>
              </a:rPr>
              <a:t>aliquam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volutpat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wisi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enim</a:t>
            </a:r>
            <a:r>
              <a:rPr lang="en-AU" sz="3000" dirty="0">
                <a:latin typeface="HelveticaNeueLT Com 47 LtCn"/>
              </a:rPr>
              <a:t> ad minim </a:t>
            </a:r>
            <a:r>
              <a:rPr lang="en-AU" sz="3000" dirty="0" err="1">
                <a:latin typeface="HelveticaNeueLT Com 47 LtCn"/>
              </a:rPr>
              <a:t>veniam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quis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nostrud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exerci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tation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Lorem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ipsum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consectetuer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sed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magna </a:t>
            </a:r>
            <a:r>
              <a:rPr lang="en-AU" sz="3000" dirty="0" err="1">
                <a:latin typeface="HelveticaNeueLT Com 47 LtCn"/>
              </a:rPr>
              <a:t>aliquam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volutpat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wisi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enim</a:t>
            </a:r>
            <a:r>
              <a:rPr lang="en-AU" sz="3000" dirty="0">
                <a:latin typeface="HelveticaNeueLT Com 47 LtCn"/>
              </a:rPr>
              <a:t> ad minim </a:t>
            </a:r>
            <a:r>
              <a:rPr lang="en-AU" sz="3000" dirty="0" err="1">
                <a:latin typeface="HelveticaNeueLT Com 47 LtCn"/>
              </a:rPr>
              <a:t>veniam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quis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nostrud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exerci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tation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ullamcorper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sus-cipit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lobortis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nisl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aliquip</a:t>
            </a:r>
            <a:r>
              <a:rPr lang="en-AU" sz="3000" dirty="0">
                <a:latin typeface="HelveticaNeueLT Com 47 LtCn"/>
              </a:rPr>
              <a:t> ex </a:t>
            </a:r>
            <a:r>
              <a:rPr lang="en-AU" sz="3000" dirty="0" err="1">
                <a:latin typeface="HelveticaNeueLT Com 47 LtCn"/>
              </a:rPr>
              <a:t>ea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commodo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consequat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Duis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autem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vel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iriure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in </a:t>
            </a:r>
            <a:r>
              <a:rPr lang="en-AU" sz="3000" dirty="0" err="1">
                <a:latin typeface="HelveticaNeueLT Com 47 LtCn"/>
              </a:rPr>
              <a:t>hendrerit</a:t>
            </a:r>
            <a:r>
              <a:rPr lang="en-AU" sz="3000" dirty="0">
                <a:latin typeface="HelveticaNeueLT Com 47 LtCn"/>
              </a:rPr>
              <a:t> in </a:t>
            </a:r>
            <a:r>
              <a:rPr lang="en-AU" sz="3000" dirty="0" err="1">
                <a:latin typeface="HelveticaNeueLT Com 47 LtCn"/>
              </a:rPr>
              <a:t>vulputate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velit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esse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molestie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consequat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vel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illum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feugiat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nulla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facilisis</a:t>
            </a:r>
            <a:r>
              <a:rPr lang="en-AU" sz="3000" dirty="0">
                <a:latin typeface="HelveticaNeueLT Com 47 LtCn"/>
              </a:rPr>
              <a:t> at </a:t>
            </a:r>
            <a:r>
              <a:rPr lang="en-AU" sz="3000" dirty="0" err="1">
                <a:latin typeface="HelveticaNeueLT Com 47 LtCn"/>
              </a:rPr>
              <a:t>vero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eros</a:t>
            </a:r>
            <a:r>
              <a:rPr lang="en-AU" sz="3000" dirty="0">
                <a:latin typeface="HelveticaNeueLT Com 47 LtCn"/>
              </a:rPr>
              <a:t> et </a:t>
            </a:r>
            <a:r>
              <a:rPr lang="en-AU" sz="3000" dirty="0" err="1">
                <a:latin typeface="HelveticaNeueLT Com 47 LtCn"/>
              </a:rPr>
              <a:t>accumsan</a:t>
            </a:r>
            <a:r>
              <a:rPr lang="en-AU" sz="3000" dirty="0">
                <a:latin typeface="HelveticaNeueLT Com 47 LtCn"/>
              </a:rPr>
              <a:t> et </a:t>
            </a:r>
            <a:r>
              <a:rPr lang="en-AU" sz="3000" dirty="0" err="1">
                <a:latin typeface="HelveticaNeueLT Com 47 LtCn"/>
              </a:rPr>
              <a:t>iusto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odio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dignissim</a:t>
            </a:r>
            <a:r>
              <a:rPr lang="en-AU" sz="3000" dirty="0">
                <a:latin typeface="HelveticaNeueLT Com 47 LtCn"/>
              </a:rPr>
              <a:t> qui </a:t>
            </a:r>
            <a:r>
              <a:rPr lang="en-AU" sz="3000" dirty="0" err="1">
                <a:latin typeface="HelveticaNeueLT Com 47 LtCn"/>
              </a:rPr>
              <a:t>blandit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praesent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luptatum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zzril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delenit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augue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feugait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nulla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facilisi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Lorem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ipsum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cons </a:t>
            </a:r>
            <a:r>
              <a:rPr lang="en-AU" sz="3000" dirty="0" err="1">
                <a:latin typeface="HelveticaNeueLT Com 47 LtCn"/>
              </a:rPr>
              <a:t>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sed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endParaRPr lang="en-AU" sz="3000" dirty="0">
              <a:latin typeface="HelveticaNeueLT Com 47 LtCn"/>
            </a:endParaRPr>
          </a:p>
          <a:p>
            <a:pPr algn="just">
              <a:lnSpc>
                <a:spcPct val="120000"/>
              </a:lnSpc>
            </a:pPr>
            <a:endParaRPr lang="en-AU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C79779-B28C-4F14-88E7-FFEF030EAF20}"/>
              </a:ext>
            </a:extLst>
          </p:cNvPr>
          <p:cNvSpPr/>
          <p:nvPr/>
        </p:nvSpPr>
        <p:spPr>
          <a:xfrm>
            <a:off x="10657306" y="28641496"/>
            <a:ext cx="9291600" cy="8625600"/>
          </a:xfrm>
          <a:prstGeom prst="rect">
            <a:avLst/>
          </a:prstGeom>
        </p:spPr>
        <p:txBody>
          <a:bodyPr wrap="square" lIns="92812" tIns="46406" rIns="92812" bIns="46406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AU" sz="3000" dirty="0" err="1">
                <a:latin typeface="HelveticaNeueLT Com 47 LtCn"/>
              </a:rPr>
              <a:t>Lorem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ipsum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consectetuer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sed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magna </a:t>
            </a:r>
            <a:r>
              <a:rPr lang="en-AU" sz="3000" dirty="0" err="1">
                <a:latin typeface="HelveticaNeueLT Com 47 LtCn"/>
              </a:rPr>
              <a:t>aliquam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volutpat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wisi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enim</a:t>
            </a:r>
            <a:r>
              <a:rPr lang="en-AU" sz="3000" dirty="0">
                <a:latin typeface="HelveticaNeueLT Com 47 LtCn"/>
              </a:rPr>
              <a:t> ad minim </a:t>
            </a:r>
            <a:r>
              <a:rPr lang="en-AU" sz="3000" dirty="0" err="1">
                <a:latin typeface="HelveticaNeueLT Com 47 LtCn"/>
              </a:rPr>
              <a:t>veniam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quis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nostrud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exerci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tation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Lorem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ipsum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consectetuer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sed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magna </a:t>
            </a:r>
            <a:r>
              <a:rPr lang="en-AU" sz="3000" dirty="0" err="1">
                <a:latin typeface="HelveticaNeueLT Com 47 LtCn"/>
              </a:rPr>
              <a:t>aliquam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volutpat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wisi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enim</a:t>
            </a:r>
            <a:r>
              <a:rPr lang="en-AU" sz="3000" dirty="0">
                <a:latin typeface="HelveticaNeueLT Com 47 LtCn"/>
              </a:rPr>
              <a:t> ad minim </a:t>
            </a:r>
            <a:r>
              <a:rPr lang="en-AU" sz="3000" dirty="0" err="1">
                <a:latin typeface="HelveticaNeueLT Com 47 LtCn"/>
              </a:rPr>
              <a:t>veniam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quis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nostrud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exerci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tation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ullamcorper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sus-cipit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lobortis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nisl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aliquip</a:t>
            </a:r>
            <a:r>
              <a:rPr lang="en-AU" sz="3000" dirty="0">
                <a:latin typeface="HelveticaNeueLT Com 47 LtCn"/>
              </a:rPr>
              <a:t> ex </a:t>
            </a:r>
            <a:r>
              <a:rPr lang="en-AU" sz="3000" dirty="0" err="1">
                <a:latin typeface="HelveticaNeueLT Com 47 LtCn"/>
              </a:rPr>
              <a:t>ea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commodo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consequat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Duis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autem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vel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iriure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in </a:t>
            </a:r>
            <a:r>
              <a:rPr lang="en-AU" sz="3000" dirty="0" err="1">
                <a:latin typeface="HelveticaNeueLT Com 47 LtCn"/>
              </a:rPr>
              <a:t>hendrerit</a:t>
            </a:r>
            <a:r>
              <a:rPr lang="en-AU" sz="3000" dirty="0">
                <a:latin typeface="HelveticaNeueLT Com 47 LtCn"/>
              </a:rPr>
              <a:t> in </a:t>
            </a:r>
            <a:r>
              <a:rPr lang="en-AU" sz="3000" dirty="0" err="1">
                <a:latin typeface="HelveticaNeueLT Com 47 LtCn"/>
              </a:rPr>
              <a:t>vulputate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velit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esse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molestie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consequat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vel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illum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feugiat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nulla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facilisis</a:t>
            </a:r>
            <a:r>
              <a:rPr lang="en-AU" sz="3000" dirty="0">
                <a:latin typeface="HelveticaNeueLT Com 47 LtCn"/>
              </a:rPr>
              <a:t> at </a:t>
            </a:r>
            <a:r>
              <a:rPr lang="en-AU" sz="3000" dirty="0" err="1">
                <a:latin typeface="HelveticaNeueLT Com 47 LtCn"/>
              </a:rPr>
              <a:t>vero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eros</a:t>
            </a:r>
            <a:r>
              <a:rPr lang="en-AU" sz="3000" dirty="0">
                <a:latin typeface="HelveticaNeueLT Com 47 LtCn"/>
              </a:rPr>
              <a:t> et </a:t>
            </a:r>
            <a:r>
              <a:rPr lang="en-AU" sz="3000" dirty="0" err="1">
                <a:latin typeface="HelveticaNeueLT Com 47 LtCn"/>
              </a:rPr>
              <a:t>accumsan</a:t>
            </a:r>
            <a:r>
              <a:rPr lang="en-AU" sz="3000" dirty="0">
                <a:latin typeface="HelveticaNeueLT Com 47 LtCn"/>
              </a:rPr>
              <a:t> et </a:t>
            </a:r>
            <a:r>
              <a:rPr lang="en-AU" sz="3000" dirty="0" err="1">
                <a:latin typeface="HelveticaNeueLT Com 47 LtCn"/>
              </a:rPr>
              <a:t>iusto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odio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dignissim</a:t>
            </a:r>
            <a:r>
              <a:rPr lang="en-AU" sz="3000" dirty="0">
                <a:latin typeface="HelveticaNeueLT Com 47 LtCn"/>
              </a:rPr>
              <a:t> qui </a:t>
            </a:r>
            <a:r>
              <a:rPr lang="en-AU" sz="3000" dirty="0" err="1">
                <a:latin typeface="HelveticaNeueLT Com 47 LtCn"/>
              </a:rPr>
              <a:t>blandit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praesent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luptatum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zzril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delenit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augue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duis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te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feugait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nulla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facilisi</a:t>
            </a:r>
            <a:r>
              <a:rPr lang="en-AU" sz="3000" dirty="0">
                <a:latin typeface="HelveticaNeueLT Com 47 LtCn"/>
              </a:rPr>
              <a:t>. </a:t>
            </a:r>
            <a:r>
              <a:rPr lang="en-AU" sz="3000" dirty="0" err="1">
                <a:latin typeface="HelveticaNeueLT Com 47 LtCn"/>
              </a:rPr>
              <a:t>Lorem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ipsum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dolor</a:t>
            </a:r>
            <a:r>
              <a:rPr lang="en-AU" sz="3000" dirty="0">
                <a:latin typeface="HelveticaNeueLT Com 47 LtCn"/>
              </a:rPr>
              <a:t> sit </a:t>
            </a:r>
            <a:r>
              <a:rPr lang="en-AU" sz="3000" dirty="0" err="1">
                <a:latin typeface="HelveticaNeueLT Com 47 LtCn"/>
              </a:rPr>
              <a:t>amet</a:t>
            </a:r>
            <a:r>
              <a:rPr lang="en-AU" sz="3000" dirty="0">
                <a:latin typeface="HelveticaNeueLT Com 47 LtCn"/>
              </a:rPr>
              <a:t>, cons </a:t>
            </a:r>
            <a:r>
              <a:rPr lang="en-AU" sz="3000" dirty="0" err="1">
                <a:latin typeface="HelveticaNeueLT Com 47 LtCn"/>
              </a:rPr>
              <a:t>ectetuer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adipiscing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elit</a:t>
            </a:r>
            <a:r>
              <a:rPr lang="en-AU" sz="3000" dirty="0">
                <a:latin typeface="HelveticaNeueLT Com 47 LtCn"/>
              </a:rPr>
              <a:t>, </a:t>
            </a:r>
            <a:r>
              <a:rPr lang="en-AU" sz="3000" dirty="0" err="1">
                <a:latin typeface="HelveticaNeueLT Com 47 LtCn"/>
              </a:rPr>
              <a:t>sed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diam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nonummy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nibh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euismod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tincidunt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ut</a:t>
            </a:r>
            <a:r>
              <a:rPr lang="en-AU" sz="3000" dirty="0">
                <a:latin typeface="HelveticaNeueLT Com 47 LtCn"/>
              </a:rPr>
              <a:t> </a:t>
            </a:r>
            <a:r>
              <a:rPr lang="en-AU" sz="3000" dirty="0" err="1">
                <a:latin typeface="HelveticaNeueLT Com 47 LtCn"/>
              </a:rPr>
              <a:t>laoreet</a:t>
            </a:r>
            <a:endParaRPr lang="en-AU" sz="3000" dirty="0">
              <a:latin typeface="HelveticaNeueLT Com 47 LtCn"/>
            </a:endParaRPr>
          </a:p>
          <a:p>
            <a:pPr algn="just">
              <a:lnSpc>
                <a:spcPct val="120000"/>
              </a:lnSpc>
            </a:pPr>
            <a:endParaRPr lang="en-AU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2944293" y="40603310"/>
            <a:ext cx="18210545" cy="1217103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7200" b="1" dirty="0">
                <a:latin typeface="quicksand"/>
              </a:rPr>
              <a:t>Name organization</a:t>
            </a:r>
            <a:endParaRPr lang="en-US" sz="7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9A9F46-0916-4CCB-BB08-4266646C3BF6}"/>
              </a:ext>
            </a:extLst>
          </p:cNvPr>
          <p:cNvSpPr txBox="1"/>
          <p:nvPr/>
        </p:nvSpPr>
        <p:spPr>
          <a:xfrm>
            <a:off x="1438986" y="19640442"/>
            <a:ext cx="7426435" cy="3233039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5100" dirty="0">
                <a:latin typeface="quicksand"/>
              </a:rPr>
              <a:t>Figures</a:t>
            </a:r>
          </a:p>
          <a:p>
            <a:r>
              <a:rPr lang="en-AU" sz="5100" dirty="0">
                <a:latin typeface="quicksand"/>
              </a:rPr>
              <a:t>/ photos</a:t>
            </a:r>
          </a:p>
          <a:p>
            <a:r>
              <a:rPr lang="en-AU" sz="5100" dirty="0">
                <a:latin typeface="quicksand"/>
              </a:rPr>
              <a:t> erase </a:t>
            </a:r>
            <a:r>
              <a:rPr lang="en-AU" sz="5100" dirty="0" err="1">
                <a:latin typeface="quicksand"/>
              </a:rPr>
              <a:t>gray</a:t>
            </a:r>
            <a:r>
              <a:rPr lang="en-AU" sz="5100" dirty="0">
                <a:latin typeface="quicksand"/>
              </a:rPr>
              <a:t> background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439CC5-727F-4EE6-B6C5-B1FB539EE528}"/>
              </a:ext>
            </a:extLst>
          </p:cNvPr>
          <p:cNvSpPr/>
          <p:nvPr/>
        </p:nvSpPr>
        <p:spPr>
          <a:xfrm>
            <a:off x="20491458" y="18522572"/>
            <a:ext cx="8836554" cy="7920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2" tIns="46406" rIns="92812" bIns="46406" rtlCol="0" anchor="ctr"/>
          <a:lstStyle/>
          <a:p>
            <a:pPr algn="ctr"/>
            <a:endParaRPr lang="en-A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9A9F46-0916-4CCB-BB08-4266646C3BF6}"/>
              </a:ext>
            </a:extLst>
          </p:cNvPr>
          <p:cNvSpPr txBox="1"/>
          <p:nvPr/>
        </p:nvSpPr>
        <p:spPr>
          <a:xfrm>
            <a:off x="21183706" y="19640442"/>
            <a:ext cx="7426435" cy="3233039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5100" dirty="0">
                <a:latin typeface="quicksand"/>
              </a:rPr>
              <a:t>Figures</a:t>
            </a:r>
          </a:p>
          <a:p>
            <a:r>
              <a:rPr lang="en-AU" sz="5100" dirty="0">
                <a:latin typeface="quicksand"/>
              </a:rPr>
              <a:t>/ photos</a:t>
            </a:r>
          </a:p>
          <a:p>
            <a:r>
              <a:rPr lang="en-AU" sz="5100" dirty="0">
                <a:latin typeface="quicksand"/>
              </a:rPr>
              <a:t> erase </a:t>
            </a:r>
            <a:r>
              <a:rPr lang="en-AU" sz="5100" dirty="0" err="1">
                <a:latin typeface="quicksand"/>
              </a:rPr>
              <a:t>gray</a:t>
            </a:r>
            <a:r>
              <a:rPr lang="en-AU" sz="5100" dirty="0">
                <a:latin typeface="quicksand"/>
              </a:rPr>
              <a:t> background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439CC5-727F-4EE6-B6C5-B1FB539EE528}"/>
              </a:ext>
            </a:extLst>
          </p:cNvPr>
          <p:cNvSpPr/>
          <p:nvPr/>
        </p:nvSpPr>
        <p:spPr>
          <a:xfrm>
            <a:off x="10601674" y="18522571"/>
            <a:ext cx="9290975" cy="7920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2" tIns="46406" rIns="92812" bIns="46406"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9A9F46-0916-4CCB-BB08-4266646C3BF6}"/>
              </a:ext>
            </a:extLst>
          </p:cNvPr>
          <p:cNvSpPr txBox="1"/>
          <p:nvPr/>
        </p:nvSpPr>
        <p:spPr>
          <a:xfrm>
            <a:off x="11293923" y="19640441"/>
            <a:ext cx="7426435" cy="3233039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5100" dirty="0">
                <a:latin typeface="quicksand"/>
              </a:rPr>
              <a:t>Figures</a:t>
            </a:r>
          </a:p>
          <a:p>
            <a:r>
              <a:rPr lang="en-AU" sz="5100" dirty="0">
                <a:latin typeface="quicksand"/>
              </a:rPr>
              <a:t>/ photos</a:t>
            </a:r>
          </a:p>
          <a:p>
            <a:r>
              <a:rPr lang="en-AU" sz="5100" dirty="0">
                <a:latin typeface="quicksand"/>
              </a:rPr>
              <a:t> erase </a:t>
            </a:r>
            <a:r>
              <a:rPr lang="en-AU" sz="5100" dirty="0" err="1">
                <a:latin typeface="quicksand"/>
              </a:rPr>
              <a:t>gray</a:t>
            </a:r>
            <a:r>
              <a:rPr lang="en-AU" sz="5100" dirty="0">
                <a:latin typeface="quicksand"/>
              </a:rPr>
              <a:t> background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439CC5-727F-4EE6-B6C5-B1FB539EE528}"/>
              </a:ext>
            </a:extLst>
          </p:cNvPr>
          <p:cNvSpPr/>
          <p:nvPr/>
        </p:nvSpPr>
        <p:spPr>
          <a:xfrm>
            <a:off x="20457382" y="28641496"/>
            <a:ext cx="8836554" cy="7920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2" tIns="46406" rIns="92812" bIns="46406" rtlCol="0" anchor="ctr"/>
          <a:lstStyle/>
          <a:p>
            <a:pPr algn="ctr"/>
            <a:endParaRPr lang="en-A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9A9F46-0916-4CCB-BB08-4266646C3BF6}"/>
              </a:ext>
            </a:extLst>
          </p:cNvPr>
          <p:cNvSpPr txBox="1"/>
          <p:nvPr/>
        </p:nvSpPr>
        <p:spPr>
          <a:xfrm>
            <a:off x="21149630" y="29759367"/>
            <a:ext cx="7426435" cy="3233039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5100" dirty="0">
                <a:latin typeface="quicksand"/>
              </a:rPr>
              <a:t>Figures</a:t>
            </a:r>
          </a:p>
          <a:p>
            <a:r>
              <a:rPr lang="en-AU" sz="5100" dirty="0">
                <a:latin typeface="quicksand"/>
              </a:rPr>
              <a:t>/ photos</a:t>
            </a:r>
          </a:p>
          <a:p>
            <a:r>
              <a:rPr lang="en-AU" sz="5100" dirty="0">
                <a:latin typeface="quicksand"/>
              </a:rPr>
              <a:t> erase </a:t>
            </a:r>
            <a:r>
              <a:rPr lang="en-AU" sz="5100" dirty="0" err="1">
                <a:latin typeface="quicksand"/>
              </a:rPr>
              <a:t>gray</a:t>
            </a:r>
            <a:r>
              <a:rPr lang="en-AU" sz="5100" dirty="0">
                <a:latin typeface="quicksand"/>
              </a:rPr>
              <a:t> background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E7B3B0-35E9-47E6-8EA3-0B1869F1F595}"/>
              </a:ext>
            </a:extLst>
          </p:cNvPr>
          <p:cNvSpPr txBox="1"/>
          <p:nvPr/>
        </p:nvSpPr>
        <p:spPr>
          <a:xfrm>
            <a:off x="33122372" y="14397275"/>
            <a:ext cx="23148881" cy="1632601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10000" b="1" dirty="0">
                <a:latin typeface="quicksand"/>
              </a:rPr>
              <a:t>Poster dimensions 84.1cm x 118.9cm (A0)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096AA2-BE9E-4E79-9A23-A691426FBB71}"/>
              </a:ext>
            </a:extLst>
          </p:cNvPr>
          <p:cNvSpPr txBox="1"/>
          <p:nvPr/>
        </p:nvSpPr>
        <p:spPr>
          <a:xfrm>
            <a:off x="32903641" y="20682677"/>
            <a:ext cx="23148881" cy="12651002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AU" sz="10000" b="1" dirty="0">
                <a:latin typeface="quicksand"/>
              </a:rPr>
              <a:t>FONT STYLE AND SIZE</a:t>
            </a:r>
          </a:p>
          <a:p>
            <a:r>
              <a:rPr lang="en-AU" sz="10000" b="1" dirty="0">
                <a:latin typeface="quicksand"/>
              </a:rPr>
              <a:t>Title: </a:t>
            </a:r>
            <a:r>
              <a:rPr lang="en-AU" sz="10000" dirty="0">
                <a:latin typeface="quicksand"/>
              </a:rPr>
              <a:t>Quicksand, 100 </a:t>
            </a:r>
            <a:r>
              <a:rPr lang="en-AU" sz="10000" dirty="0" err="1">
                <a:latin typeface="quicksand"/>
              </a:rPr>
              <a:t>pt</a:t>
            </a:r>
            <a:r>
              <a:rPr lang="en-AU" sz="10000" dirty="0">
                <a:latin typeface="quicksand"/>
              </a:rPr>
              <a:t> </a:t>
            </a:r>
          </a:p>
          <a:p>
            <a:r>
              <a:rPr lang="en-AU" sz="10000" b="1" dirty="0">
                <a:latin typeface="quicksand"/>
              </a:rPr>
              <a:t>Country: </a:t>
            </a:r>
            <a:r>
              <a:rPr lang="en-AU" sz="10000" dirty="0">
                <a:latin typeface="quicksand"/>
              </a:rPr>
              <a:t>Quicksand 72 </a:t>
            </a:r>
            <a:r>
              <a:rPr lang="en-AU" sz="10000" dirty="0" err="1">
                <a:latin typeface="quicksand"/>
              </a:rPr>
              <a:t>pt</a:t>
            </a:r>
            <a:r>
              <a:rPr lang="en-AU" sz="10000" dirty="0">
                <a:latin typeface="quicksand"/>
              </a:rPr>
              <a:t> </a:t>
            </a:r>
          </a:p>
          <a:p>
            <a:r>
              <a:rPr lang="en-AU" sz="10000" b="1" dirty="0" err="1">
                <a:latin typeface="quicksand"/>
              </a:rPr>
              <a:t>Subheaders</a:t>
            </a:r>
            <a:r>
              <a:rPr lang="en-AU" sz="10000" b="1" dirty="0">
                <a:latin typeface="quicksand"/>
              </a:rPr>
              <a:t>: </a:t>
            </a:r>
            <a:r>
              <a:rPr lang="en-AU" sz="10000" dirty="0">
                <a:latin typeface="quicksand"/>
              </a:rPr>
              <a:t>Quicksand, 40 </a:t>
            </a:r>
            <a:r>
              <a:rPr lang="en-AU" sz="10000" dirty="0" err="1">
                <a:latin typeface="quicksand"/>
              </a:rPr>
              <a:t>pt</a:t>
            </a:r>
            <a:r>
              <a:rPr lang="en-AU" sz="10000" dirty="0">
                <a:latin typeface="quicksand"/>
              </a:rPr>
              <a:t> </a:t>
            </a:r>
          </a:p>
          <a:p>
            <a:r>
              <a:rPr lang="en-AU" sz="10000" b="1" dirty="0">
                <a:latin typeface="quicksand"/>
              </a:rPr>
              <a:t>Body Text: </a:t>
            </a:r>
            <a:r>
              <a:rPr lang="en-AU" sz="10000" dirty="0">
                <a:latin typeface="quicksand"/>
              </a:rPr>
              <a:t>Helvetica </a:t>
            </a:r>
            <a:r>
              <a:rPr lang="en-AU" sz="10000" dirty="0" err="1">
                <a:latin typeface="quicksand"/>
              </a:rPr>
              <a:t>Neue</a:t>
            </a:r>
            <a:r>
              <a:rPr lang="en-AU" sz="10000" dirty="0">
                <a:latin typeface="quicksand"/>
              </a:rPr>
              <a:t> LT </a:t>
            </a:r>
            <a:r>
              <a:rPr lang="en-AU" sz="10000" dirty="0" err="1">
                <a:latin typeface="quicksand"/>
              </a:rPr>
              <a:t>Std</a:t>
            </a:r>
            <a:r>
              <a:rPr lang="en-AU" sz="10000" dirty="0">
                <a:latin typeface="quicksand"/>
              </a:rPr>
              <a:t> 47 Light Condensed 30 </a:t>
            </a:r>
            <a:r>
              <a:rPr lang="en-AU" sz="10000" dirty="0" err="1">
                <a:latin typeface="quicksand"/>
              </a:rPr>
              <a:t>pt</a:t>
            </a:r>
            <a:r>
              <a:rPr lang="en-AU" sz="10000" dirty="0">
                <a:latin typeface="quicksand"/>
              </a:rPr>
              <a:t> </a:t>
            </a:r>
          </a:p>
          <a:p>
            <a:r>
              <a:rPr lang="en-AU" sz="10000" b="1" dirty="0">
                <a:latin typeface="quicksand"/>
              </a:rPr>
              <a:t>Captions: </a:t>
            </a:r>
            <a:r>
              <a:rPr lang="en-AU" sz="10000" dirty="0">
                <a:latin typeface="quicksand"/>
              </a:rPr>
              <a:t>Helvetica </a:t>
            </a:r>
            <a:r>
              <a:rPr lang="en-AU" sz="10000" dirty="0" err="1">
                <a:latin typeface="quicksand"/>
              </a:rPr>
              <a:t>Neue</a:t>
            </a:r>
            <a:r>
              <a:rPr lang="en-AU" sz="10000" dirty="0">
                <a:latin typeface="quicksand"/>
              </a:rPr>
              <a:t> LT </a:t>
            </a:r>
            <a:r>
              <a:rPr lang="en-AU" sz="10000" dirty="0" err="1">
                <a:latin typeface="quicksand"/>
              </a:rPr>
              <a:t>Std</a:t>
            </a:r>
            <a:r>
              <a:rPr lang="en-AU" sz="10000" dirty="0">
                <a:latin typeface="quicksand"/>
              </a:rPr>
              <a:t> 47 Light Condensed 24 </a:t>
            </a:r>
            <a:r>
              <a:rPr lang="en-AU" sz="10000" dirty="0" err="1">
                <a:latin typeface="quicksand"/>
              </a:rPr>
              <a:t>pt</a:t>
            </a:r>
            <a:endParaRPr lang="en-AU" sz="10000" dirty="0">
              <a:latin typeface="quicksand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14964" y="13178637"/>
            <a:ext cx="24642358" cy="534393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2" tIns="46406" rIns="92812" bIns="46406"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2314963" y="19531254"/>
            <a:ext cx="24642358" cy="1483209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2" tIns="46406" rIns="92812" bIns="46406"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2156902" y="-118077"/>
            <a:ext cx="24642358" cy="1211881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2" tIns="46406" rIns="92812" bIns="46406"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096AA2-BE9E-4E79-9A23-A691426FBB71}"/>
              </a:ext>
            </a:extLst>
          </p:cNvPr>
          <p:cNvSpPr txBox="1"/>
          <p:nvPr/>
        </p:nvSpPr>
        <p:spPr>
          <a:xfrm>
            <a:off x="33808440" y="1683943"/>
            <a:ext cx="22402141" cy="9511681"/>
          </a:xfrm>
          <a:prstGeom prst="rect">
            <a:avLst/>
          </a:prstGeom>
          <a:noFill/>
        </p:spPr>
        <p:txBody>
          <a:bodyPr wrap="square" lIns="92812" tIns="46406" rIns="92812" bIns="46406" rtlCol="0">
            <a:spAutoFit/>
          </a:bodyPr>
          <a:lstStyle/>
          <a:p>
            <a:r>
              <a:rPr lang="en-US" sz="10000" dirty="0">
                <a:latin typeface="HelveticaNeueLT Com 47 LtCn"/>
              </a:rPr>
              <a:t>These are just two examples of how your poster can be designed. </a:t>
            </a:r>
          </a:p>
          <a:p>
            <a:endParaRPr lang="en-US" sz="10000" dirty="0">
              <a:latin typeface="HelveticaNeueLT Com 47 LtCn"/>
            </a:endParaRPr>
          </a:p>
          <a:p>
            <a:r>
              <a:rPr lang="en-US" sz="10000" dirty="0">
                <a:latin typeface="HelveticaNeueLT Com 47 LtCn"/>
              </a:rPr>
              <a:t>Columns and placeholders can help your posters to be structured, easy to read and understandable.</a:t>
            </a:r>
          </a:p>
        </p:txBody>
      </p:sp>
    </p:spTree>
    <p:extLst>
      <p:ext uri="{BB962C8B-B14F-4D97-AF65-F5344CB8AC3E}">
        <p14:creationId xmlns:p14="http://schemas.microsoft.com/office/powerpoint/2010/main" val="797745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1198</Words>
  <Application>Microsoft Office PowerPoint</Application>
  <PresentationFormat>Custom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 Light</vt:lpstr>
      <vt:lpstr>HelveticaNeueLT Com 47 LtCn</vt:lpstr>
      <vt:lpstr>Calibri</vt:lpstr>
      <vt:lpstr>quicksand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TITLE TITLE TITLE  Country</dc:title>
  <dc:creator>Administrator</dc:creator>
  <cp:lastModifiedBy>Administrator</cp:lastModifiedBy>
  <cp:revision>31</cp:revision>
  <dcterms:created xsi:type="dcterms:W3CDTF">2019-04-25T05:03:35Z</dcterms:created>
  <dcterms:modified xsi:type="dcterms:W3CDTF">2019-04-25T22:35:50Z</dcterms:modified>
</cp:coreProperties>
</file>